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20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58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10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17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48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85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68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23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718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4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86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8A949-A6BE-44EC-848A-7266DD1A4FF3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423B8-17AB-43EB-A670-6BE222821A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669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931078"/>
              </p:ext>
            </p:extLst>
          </p:nvPr>
        </p:nvGraphicFramePr>
        <p:xfrm>
          <a:off x="38100" y="0"/>
          <a:ext cx="6819900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bat.Document.DC">
                  <p:embed/>
                </p:oleObj>
              </mc:Choice>
              <mc:Fallback>
                <p:oleObj name="Acrobat Document" r:id="rId3" imgW="4533723" imgH="641567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00" y="0"/>
                        <a:ext cx="6819900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95500" y="1168400"/>
            <a:ext cx="2882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Батаева Анастасия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095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2024-03-22T03:11:20Z</dcterms:created>
  <dcterms:modified xsi:type="dcterms:W3CDTF">2024-03-22T03:12:54Z</dcterms:modified>
</cp:coreProperties>
</file>