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6858000" cy="9906000" type="A4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512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739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1606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34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443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637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114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46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8079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18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485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4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38EC-D99A-42D3-8A54-4CCA5E8F38CF}" type="datetimeFigureOut">
              <a:rPr lang="ru-RU" smtClean="0"/>
              <a:pPr/>
              <a:t>08.12.2025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CB39-2BEE-491F-835F-513E5BFD7F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16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59" y="6033121"/>
            <a:ext cx="3952645" cy="363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Рамка 1"/>
          <p:cNvSpPr/>
          <p:nvPr/>
        </p:nvSpPr>
        <p:spPr>
          <a:xfrm>
            <a:off x="0" y="0"/>
            <a:ext cx="6858000" cy="9906000"/>
          </a:xfrm>
          <a:prstGeom prst="frame">
            <a:avLst>
              <a:gd name="adj1" fmla="val 2500"/>
            </a:avLst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2816" y="77653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20788" y="1640632"/>
            <a:ext cx="38164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День Героев Отечества</a:t>
            </a:r>
            <a:endParaRPr lang="ru-RU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Cristina\Downloads\Remove-bg.ai_173307513622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1026" y="246811"/>
            <a:ext cx="2589510" cy="206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46563" y="995914"/>
            <a:ext cx="14584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9</a:t>
            </a:r>
            <a:endParaRPr lang="ru-RU" sz="5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7" name="Picture 3" descr="C:\Users\Cristina\Downloads\Remove-bg.ai_173307575229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916" y="6233335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457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560512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Интересные факты о героях России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400" dirty="0" smtClean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Первыми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звание Героя Советского Союза получили 20 апреля 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1934 года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семь летчиков за спасение полярной экспедиции и экипажа ледокола «Челюскин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».</a:t>
            </a:r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1943 по 1945 гг. все степени ордена Славы имели 2640 человек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.</a:t>
            </a:r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Звания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Героя Советского Союза и медали удостоены 12772 человека, из них 95 женщин и 44 гражданина иностранных государств. 4 раза эту медаль получал Л. Хрущев (в честь юбилея) и Г. Жуков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.</a:t>
            </a:r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Самому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молодому Герою Советского Союза Вале Котику было 14 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лет, а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самому пожилому – Матвею Кузьмину – 83 года</a:t>
            </a:r>
            <a:r>
              <a:rPr lang="ru-RU" sz="2400" dirty="0" smtClean="0">
                <a:solidFill>
                  <a:srgbClr val="002060"/>
                </a:solidFill>
                <a:latin typeface="Gabriola" panose="04040605051002020D02" pitchFamily="82" charset="0"/>
              </a:rPr>
              <a:t>.</a:t>
            </a:r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29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День </a:t>
            </a:r>
            <a:r>
              <a:rPr lang="ru-RU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Героев Отечества 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— это памятная дата России, которая отмечается ежегодно </a:t>
            </a:r>
            <a:r>
              <a:rPr lang="ru-RU" sz="2400" b="1" dirty="0">
                <a:solidFill>
                  <a:srgbClr val="002060"/>
                </a:solidFill>
                <a:latin typeface="Gabriola" panose="04040605051002020D02" pitchFamily="82" charset="0"/>
              </a:rPr>
              <a:t>9 декабря</a:t>
            </a:r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. Она установлена Федеральным законом Российской Федерации № 22-ФЗ от 28 февраля 2007 года «О внесении изменения в статью 1-1 Федерального закона «О днях воинской славы и памятных датах России». Надо сказать, что свою историю праздник ведёт ещё с 18 века. Эта декабрьская дата приурочена к выдающемуся событию эпохи правления императрицы Екатерины II — в 1769 году она учредила орден Святого Георгия Победоносца.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5352" y="-46755"/>
            <a:ext cx="6928702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82" y="7257256"/>
            <a:ext cx="6581417" cy="2648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Cristina\Downloads\Remove-bg.ai_173315964466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8215" y="5724928"/>
            <a:ext cx="2938149" cy="2203612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43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В те годы этим орденом награждались воины, проявившие в бою доблесть, отвагу и смелость.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Орден Святого Георгия имел 4 степени отличия, из которых первая была наивысшей. Известно, что кавалерами всех четырёх степеней стали четыре человека, среди которых великие русские полководцы Михаил Кутузов и Михаил Барклай-де-Толли. Екатерина II удостоила и себя этой награды в честь учреждения ордена.</a:t>
            </a:r>
          </a:p>
        </p:txBody>
      </p:sp>
      <p:pic>
        <p:nvPicPr>
          <p:cNvPr id="2051" name="Picture 3" descr="C:\Users\Cristina\Downloads\2ngo09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791" y="5198319"/>
            <a:ext cx="5085500" cy="285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55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До 1917 года в день памяти Святого Георгия (26 ноября по старому стилю) в России отмечался праздник георгиевских кавалеров. После Октябрьской революции 1917 года праздник, как и орден, были упразднены.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В 1943 году для награждения рядового и сержантского состава, отличившегося на фронтах Великой Отечественной войны, был учрежден своеобразный аналог российского ордена Святого Георгия Победоносца — орден Славы I, II и III степени, награждение которым проводилось до лета 1945 года. За этот период его полными кавалерами стали 2640 человек.</a:t>
            </a:r>
          </a:p>
        </p:txBody>
      </p:sp>
    </p:spTree>
    <p:extLst>
      <p:ext uri="{BB962C8B-B14F-4D97-AF65-F5344CB8AC3E}">
        <p14:creationId xmlns:p14="http://schemas.microsoft.com/office/powerpoint/2010/main" xmlns="" val="197616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В 1992 году орден Святого Георгия был восстановлен в Российской Федерации. Статус высшей военной награды был возвращён ордену в 2000 году в соответствии с Указом Президента РФ № 1463 от 8 августа 2000 года «Об утверждении статута ордена Святого Георгия, положения о знаке отличия — Георгиевском кресте».</a:t>
            </a:r>
          </a:p>
          <a:p>
            <a:pPr algn="just"/>
            <a:endParaRPr lang="ru-RU" sz="2400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pic>
        <p:nvPicPr>
          <p:cNvPr id="5" name="Picture 2" descr="C:\Users\Cristina\Downloads\da2de81be069ea39411ef5038de8489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6659" y="4102392"/>
            <a:ext cx="3679280" cy="36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59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В 2007 году российские парламентарии выдвинули идею о возрождении данного праздника (который затем и был установлен). Авторы законопроекта пояснили, что возрождение традиции празднования Дня героев — это не только дань памяти героическим предкам, но и чествование ныне живущих Героев Советского Союза, Героев Российской Федерации, кавалеров ордена Святого Георгия и ордена Славы. А также они выразили надежду, что новая памятная дата будет способствовать «формированию в обществе идеалов самоотверженного и бескорыстного служения Отечеству».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563" y="6105128"/>
            <a:ext cx="2730872" cy="15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357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История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Сегодня День Героев Отечества — дань высочайшего государственного и общественного уважения к тем, кто удостоен самых почетных государственных наград — званий Героев Советского Союза, Российской Федерации, ордена Святого Георгия и ордена Славы.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093" y="3823702"/>
            <a:ext cx="5388412" cy="37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94" y="3881430"/>
            <a:ext cx="5388412" cy="37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17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Традиции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У празднования Дня георгиевских кавалеров в царской России был многолетний устоявшийся регламент. Помпезные мероприятия устраивали в Зимнем дворце Санкт-Петербурга с приглашением георгиевских орденоносцев. В программу мероприятия входило соборное богослужение, богатый обеденный стол, салют артиллерии со стен Петропавловки и Адмиралтейства. Для приемов использовался екатерининский сервиз с завода Гарднера на восемьдесят персон. Все предметы сервиза (тарелки, сухарницы, кремовницы) — с рисунками орденских знаков и георгиевской ленты..</a:t>
            </a:r>
          </a:p>
        </p:txBody>
      </p:sp>
      <p:pic>
        <p:nvPicPr>
          <p:cNvPr id="7170" name="Picture 2" descr="C:\Users\Cristina\Downloads\Remove-bg.ai_173316237064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4153" y="5580855"/>
            <a:ext cx="4624289" cy="283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358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40667" y="200472"/>
            <a:ext cx="5976664" cy="892899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681192"/>
            <a:ext cx="6857999" cy="3224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401" y="0"/>
            <a:ext cx="6883400" cy="993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0707" y="708883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Традиции праздника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8689" y="1412667"/>
            <a:ext cx="5480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Gabriola" panose="04040605051002020D02" pitchFamily="82" charset="0"/>
              </a:rPr>
              <a:t>В честь этой даты в Москве, в Георгиевском зале Кремля, проходит торжественный приём с участием Героев Отечества, на который также приглашаются члены правительства РФ, члены Совета Федерации и Госдумы, региональные власти, а также представители конфессий, общественных объединений, деятели культуры, науки и искусства. А в российских городах к этому дню приурочено проведение праздничных концертов, встречи с ветеранами и другие торжественные мероприятия.</a:t>
            </a:r>
          </a:p>
        </p:txBody>
      </p:sp>
      <p:pic>
        <p:nvPicPr>
          <p:cNvPr id="4101" name="Picture 5" descr="C:\Users\Cristina\Downloads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6028" y="5275883"/>
            <a:ext cx="4860541" cy="273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02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673</Words>
  <Application>Microsoft Office PowerPoint</Application>
  <PresentationFormat>Лист A4 (210x297 мм)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Шкляева</dc:creator>
  <cp:lastModifiedBy>Ст воспитатель</cp:lastModifiedBy>
  <cp:revision>18</cp:revision>
  <dcterms:created xsi:type="dcterms:W3CDTF">2024-12-01T15:59:20Z</dcterms:created>
  <dcterms:modified xsi:type="dcterms:W3CDTF">2025-12-08T13:16:30Z</dcterms:modified>
</cp:coreProperties>
</file>