
<file path=[Content_Types].xml><?xml version="1.0" encoding="utf-8"?>
<Types xmlns="http://schemas.openxmlformats.org/package/2006/content-types"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Override PartName="/ppt/diagrams/data13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Default Extension="xlsx" ContentType="application/vnd.openxmlformats-officedocument.spreadsheetml.sheet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charts/chart1.xml" ContentType="application/vnd.openxmlformats-officedocument.drawingml.char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59" r:id="rId4"/>
    <p:sldId id="260" r:id="rId5"/>
    <p:sldId id="267" r:id="rId6"/>
    <p:sldId id="265" r:id="rId7"/>
    <p:sldId id="261" r:id="rId8"/>
    <p:sldId id="262" r:id="rId9"/>
    <p:sldId id="263" r:id="rId10"/>
    <p:sldId id="264" r:id="rId11"/>
    <p:sldId id="269" r:id="rId12"/>
    <p:sldId id="266" r:id="rId13"/>
    <p:sldId id="268" r:id="rId14"/>
    <p:sldId id="25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FFFF66"/>
    <a:srgbClr val="00FFFF"/>
    <a:srgbClr val="0000CC"/>
    <a:srgbClr val="FF0066"/>
    <a:srgbClr val="FF6699"/>
    <a:srgbClr val="CC00FF"/>
    <a:srgbClr val="99FF33"/>
    <a:srgbClr val="00FF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18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До проведения опытов</c:v>
                </c:pt>
                <c:pt idx="1">
                  <c:v>После проведения опытов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</c:v>
                </c:pt>
                <c:pt idx="1">
                  <c:v>0.4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До проведения опытов</c:v>
                </c:pt>
                <c:pt idx="1">
                  <c:v>После проведения опытов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0.6000000000000002</c:v>
                </c:pt>
                <c:pt idx="1">
                  <c:v>0.4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До проведения опытов</c:v>
                </c:pt>
                <c:pt idx="1">
                  <c:v>После проведения опытов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0.3000000000000001</c:v>
                </c:pt>
                <c:pt idx="1">
                  <c:v>0.2</c:v>
                </c:pt>
              </c:numCache>
            </c:numRef>
          </c:val>
        </c:ser>
        <c:shape val="pyramid"/>
        <c:axId val="105495168"/>
        <c:axId val="105505152"/>
        <c:axId val="0"/>
      </c:bar3DChart>
      <c:catAx>
        <c:axId val="105495168"/>
        <c:scaling>
          <c:orientation val="minMax"/>
        </c:scaling>
        <c:axPos val="b"/>
        <c:tickLblPos val="nextTo"/>
        <c:crossAx val="105505152"/>
        <c:crosses val="autoZero"/>
        <c:auto val="1"/>
        <c:lblAlgn val="ctr"/>
        <c:lblOffset val="100"/>
      </c:catAx>
      <c:valAx>
        <c:axId val="105505152"/>
        <c:scaling>
          <c:orientation val="minMax"/>
        </c:scaling>
        <c:axPos val="l"/>
        <c:majorGridlines/>
        <c:numFmt formatCode="0%" sourceLinked="1"/>
        <c:tickLblPos val="nextTo"/>
        <c:crossAx val="10549516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DF71A9-9D8B-45FD-9370-4E9B106D69A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53B057-7442-43C8-8372-5BB25F743993}">
      <dgm:prSet custT="1"/>
      <dgm:spPr>
        <a:gradFill rotWithShape="0">
          <a:gsLst>
            <a:gs pos="0">
              <a:srgbClr val="00B0F0"/>
            </a:gs>
            <a:gs pos="11000">
              <a:schemeClr val="accent5">
                <a:lumMod val="60000"/>
                <a:lumOff val="40000"/>
              </a:schemeClr>
            </a:gs>
            <a:gs pos="75000">
              <a:srgbClr val="FF99FF"/>
            </a:gs>
            <a:gs pos="100000">
              <a:srgbClr val="FF0066">
                <a:alpha val="14000"/>
              </a:srgbClr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pPr algn="ctr" rtl="0"/>
          <a:endParaRPr lang="ru-RU" sz="24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ctr" rtl="0"/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Все исследователи экспериментирования выделяют основную особенность познавательной деятельности детей: ребенок познает объект в ходе практической деятельности с ним. Экспериментирование пронизывает все сферы детской деятельности. Опыты помогут развить мышление, логику, творчество ребенка, позволят наглядно показать связи между живым и неживым в природе. И тем самым способствуют подготовке ребёнка к жизни в современном мире.</a:t>
          </a:r>
          <a:r>
            <a:rPr lang="ru-RU" sz="1800" b="1" dirty="0" smtClean="0"/>
            <a:t/>
          </a:r>
          <a:br>
            <a:rPr lang="ru-RU" sz="1800" b="1" dirty="0" smtClean="0"/>
          </a:br>
          <a:r>
            <a:rPr lang="ru-RU" sz="1800" b="1" dirty="0" smtClean="0"/>
            <a:t/>
          </a:r>
          <a:br>
            <a:rPr lang="ru-RU" sz="1800" b="1" dirty="0" smtClean="0"/>
          </a:br>
          <a:r>
            <a:rPr lang="ru-RU" sz="1800" dirty="0" smtClean="0"/>
            <a:t/>
          </a:r>
          <a:br>
            <a:rPr lang="ru-RU" sz="1800" dirty="0" smtClean="0"/>
          </a:br>
          <a:endParaRPr lang="ru-RU" sz="1800" dirty="0"/>
        </a:p>
      </dgm:t>
    </dgm:pt>
    <dgm:pt modelId="{2DA08AF2-4E5A-462E-BDB5-689182FBFB8A}" type="parTrans" cxnId="{09E28BAA-ADC8-4220-A7C1-7AC4A21A6428}">
      <dgm:prSet/>
      <dgm:spPr/>
      <dgm:t>
        <a:bodyPr/>
        <a:lstStyle/>
        <a:p>
          <a:endParaRPr lang="ru-RU"/>
        </a:p>
      </dgm:t>
    </dgm:pt>
    <dgm:pt modelId="{C5EFD955-EC6A-4F0F-9AD1-20C7074A5C25}" type="sibTrans" cxnId="{09E28BAA-ADC8-4220-A7C1-7AC4A21A6428}">
      <dgm:prSet/>
      <dgm:spPr/>
      <dgm:t>
        <a:bodyPr/>
        <a:lstStyle/>
        <a:p>
          <a:endParaRPr lang="ru-RU"/>
        </a:p>
      </dgm:t>
    </dgm:pt>
    <dgm:pt modelId="{CDF23ED9-0BD5-4E46-B254-03B38F667694}" type="pres">
      <dgm:prSet presAssocID="{F3DF71A9-9D8B-45FD-9370-4E9B106D69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D3967C-EC38-4DC4-BAAE-6D6C339BDAF3}" type="pres">
      <dgm:prSet presAssocID="{9953B057-7442-43C8-8372-5BB25F743993}" presName="parentText" presStyleLbl="node1" presStyleIdx="0" presStyleCnt="1" custScaleY="6755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FCA476-70B1-4670-9203-6DC29B8B6700}" type="presOf" srcId="{F3DF71A9-9D8B-45FD-9370-4E9B106D69A2}" destId="{CDF23ED9-0BD5-4E46-B254-03B38F667694}" srcOrd="0" destOrd="0" presId="urn:microsoft.com/office/officeart/2005/8/layout/vList2"/>
    <dgm:cxn modelId="{09E28BAA-ADC8-4220-A7C1-7AC4A21A6428}" srcId="{F3DF71A9-9D8B-45FD-9370-4E9B106D69A2}" destId="{9953B057-7442-43C8-8372-5BB25F743993}" srcOrd="0" destOrd="0" parTransId="{2DA08AF2-4E5A-462E-BDB5-689182FBFB8A}" sibTransId="{C5EFD955-EC6A-4F0F-9AD1-20C7074A5C25}"/>
    <dgm:cxn modelId="{4B2FF9B9-7188-43E9-A616-DF9F156D9A93}" type="presOf" srcId="{9953B057-7442-43C8-8372-5BB25F743993}" destId="{EFD3967C-EC38-4DC4-BAAE-6D6C339BDAF3}" srcOrd="0" destOrd="0" presId="urn:microsoft.com/office/officeart/2005/8/layout/vList2"/>
    <dgm:cxn modelId="{FE4C692A-D9C7-4C2F-8E63-A8FDC1E40133}" type="presParOf" srcId="{CDF23ED9-0BD5-4E46-B254-03B38F667694}" destId="{EFD3967C-EC38-4DC4-BAAE-6D6C339BDAF3}" srcOrd="0" destOrd="0" presId="urn:microsoft.com/office/officeart/2005/8/layout/vList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652DB90-12B7-42B2-BB13-8CA5632F0F0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EA8881-1953-4E71-A4E4-8AFD7F514DC3}">
      <dgm:prSet custT="1"/>
      <dgm:spPr>
        <a:gradFill rotWithShape="0">
          <a:gsLst>
            <a:gs pos="25000">
              <a:srgbClr val="990099">
                <a:alpha val="42000"/>
              </a:srgbClr>
            </a:gs>
            <a:gs pos="11000">
              <a:srgbClr val="FF6699">
                <a:alpha val="69000"/>
              </a:srgbClr>
            </a:gs>
            <a:gs pos="63000">
              <a:schemeClr val="bg1"/>
            </a:gs>
            <a:gs pos="100000">
              <a:srgbClr val="CC00FF">
                <a:alpha val="53000"/>
              </a:srgbClr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pPr algn="ctr" rtl="0"/>
          <a:r>
            <a:rPr lang="ru-RU" sz="3700" b="1" dirty="0" smtClean="0">
              <a:solidFill>
                <a:srgbClr val="002060"/>
              </a:solidFill>
            </a:rPr>
            <a:t>4. « Сгибание листов бумаги»</a:t>
          </a:r>
          <a:endParaRPr lang="ru-RU" sz="3700" dirty="0">
            <a:solidFill>
              <a:srgbClr val="002060"/>
            </a:solidFill>
          </a:endParaRPr>
        </a:p>
      </dgm:t>
    </dgm:pt>
    <dgm:pt modelId="{DBE8F82A-8577-4ACC-88B5-80FB9EB12E03}" type="parTrans" cxnId="{5767D821-73D6-42AB-BC80-4F3F92508C0D}">
      <dgm:prSet/>
      <dgm:spPr/>
      <dgm:t>
        <a:bodyPr/>
        <a:lstStyle/>
        <a:p>
          <a:endParaRPr lang="ru-RU"/>
        </a:p>
      </dgm:t>
    </dgm:pt>
    <dgm:pt modelId="{54C23EA7-FCEF-4600-BD15-6298F046B17C}" type="sibTrans" cxnId="{5767D821-73D6-42AB-BC80-4F3F92508C0D}">
      <dgm:prSet/>
      <dgm:spPr/>
      <dgm:t>
        <a:bodyPr/>
        <a:lstStyle/>
        <a:p>
          <a:endParaRPr lang="ru-RU"/>
        </a:p>
      </dgm:t>
    </dgm:pt>
    <dgm:pt modelId="{C3CBC938-CB00-4E26-918A-3D549CB580A9}" type="pres">
      <dgm:prSet presAssocID="{8652DB90-12B7-42B2-BB13-8CA5632F0F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D8BED5-8D6C-4EA1-B06B-35815A8495E5}" type="pres">
      <dgm:prSet presAssocID="{C8EA8881-1953-4E71-A4E4-8AFD7F514DC3}" presName="parentText" presStyleLbl="node1" presStyleIdx="0" presStyleCnt="1" custLinFactNeighborX="520" custLinFactNeighborY="-240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67D821-73D6-42AB-BC80-4F3F92508C0D}" srcId="{8652DB90-12B7-42B2-BB13-8CA5632F0F0F}" destId="{C8EA8881-1953-4E71-A4E4-8AFD7F514DC3}" srcOrd="0" destOrd="0" parTransId="{DBE8F82A-8577-4ACC-88B5-80FB9EB12E03}" sibTransId="{54C23EA7-FCEF-4600-BD15-6298F046B17C}"/>
    <dgm:cxn modelId="{B9030609-47E3-418E-AE6A-6D5F0C93696F}" type="presOf" srcId="{8652DB90-12B7-42B2-BB13-8CA5632F0F0F}" destId="{C3CBC938-CB00-4E26-918A-3D549CB580A9}" srcOrd="0" destOrd="0" presId="urn:microsoft.com/office/officeart/2005/8/layout/vList2"/>
    <dgm:cxn modelId="{12D80761-02C4-4E8C-A421-8B26CE63098E}" type="presOf" srcId="{C8EA8881-1953-4E71-A4E4-8AFD7F514DC3}" destId="{5BD8BED5-8D6C-4EA1-B06B-35815A8495E5}" srcOrd="0" destOrd="0" presId="urn:microsoft.com/office/officeart/2005/8/layout/vList2"/>
    <dgm:cxn modelId="{6A13FCEC-1BD5-4A91-BFAA-122CA6FB9170}" type="presParOf" srcId="{C3CBC938-CB00-4E26-918A-3D549CB580A9}" destId="{5BD8BED5-8D6C-4EA1-B06B-35815A8495E5}" srcOrd="0" destOrd="0" presId="urn:microsoft.com/office/officeart/2005/8/layout/vList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65208E0-88E0-4FE3-ACBA-422B32B7666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62D01F-DAC5-4FBA-B364-C82D39226F12}">
      <dgm:prSet/>
      <dgm:spPr>
        <a:solidFill>
          <a:srgbClr val="00B0F0">
            <a:alpha val="56000"/>
          </a:srgbClr>
        </a:solidFill>
      </dgm:spPr>
      <dgm:t>
        <a:bodyPr/>
        <a:lstStyle/>
        <a:p>
          <a:pPr algn="ctr" rtl="0"/>
          <a:r>
            <a:rPr lang="ru-RU" dirty="0" smtClean="0">
              <a:solidFill>
                <a:schemeClr val="tx1"/>
              </a:solidFill>
            </a:rPr>
            <a:t>Результаты</a:t>
          </a:r>
          <a:r>
            <a:rPr lang="ru-RU" dirty="0" smtClean="0"/>
            <a:t> </a:t>
          </a:r>
          <a:endParaRPr lang="ru-RU" dirty="0"/>
        </a:p>
      </dgm:t>
    </dgm:pt>
    <dgm:pt modelId="{B684D4DC-4490-4326-99D5-433C84F3E3EF}" type="parTrans" cxnId="{5BF1A053-D040-4181-9F97-3ED589BA4A50}">
      <dgm:prSet/>
      <dgm:spPr/>
      <dgm:t>
        <a:bodyPr/>
        <a:lstStyle/>
        <a:p>
          <a:endParaRPr lang="ru-RU"/>
        </a:p>
      </dgm:t>
    </dgm:pt>
    <dgm:pt modelId="{14CA7AEE-B2DF-4ABB-B888-D5A94B6D50CC}" type="sibTrans" cxnId="{5BF1A053-D040-4181-9F97-3ED589BA4A50}">
      <dgm:prSet/>
      <dgm:spPr/>
      <dgm:t>
        <a:bodyPr/>
        <a:lstStyle/>
        <a:p>
          <a:endParaRPr lang="ru-RU"/>
        </a:p>
      </dgm:t>
    </dgm:pt>
    <dgm:pt modelId="{E4126841-B083-43B9-9B35-8FD9C59F778D}" type="pres">
      <dgm:prSet presAssocID="{165208E0-88E0-4FE3-ACBA-422B32B766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B017CF-67DD-4C43-A0AE-963FA791AE1D}" type="pres">
      <dgm:prSet presAssocID="{DA62D01F-DAC5-4FBA-B364-C82D39226F1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F1A053-D040-4181-9F97-3ED589BA4A50}" srcId="{165208E0-88E0-4FE3-ACBA-422B32B76667}" destId="{DA62D01F-DAC5-4FBA-B364-C82D39226F12}" srcOrd="0" destOrd="0" parTransId="{B684D4DC-4490-4326-99D5-433C84F3E3EF}" sibTransId="{14CA7AEE-B2DF-4ABB-B888-D5A94B6D50CC}"/>
    <dgm:cxn modelId="{A146A1E9-4F56-4C72-A3F8-539DA3A2A559}" type="presOf" srcId="{DA62D01F-DAC5-4FBA-B364-C82D39226F12}" destId="{1FB017CF-67DD-4C43-A0AE-963FA791AE1D}" srcOrd="0" destOrd="0" presId="urn:microsoft.com/office/officeart/2005/8/layout/vList2"/>
    <dgm:cxn modelId="{06A14CE2-52D7-427D-AC6D-9F39D5D5C05E}" type="presOf" srcId="{165208E0-88E0-4FE3-ACBA-422B32B76667}" destId="{E4126841-B083-43B9-9B35-8FD9C59F778D}" srcOrd="0" destOrd="0" presId="urn:microsoft.com/office/officeart/2005/8/layout/vList2"/>
    <dgm:cxn modelId="{BD34272C-90F3-4B98-95F2-0A3457AB88F1}" type="presParOf" srcId="{E4126841-B083-43B9-9B35-8FD9C59F778D}" destId="{1FB017CF-67DD-4C43-A0AE-963FA791AE1D}" srcOrd="0" destOrd="0" presId="urn:microsoft.com/office/officeart/2005/8/layout/vList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D1D57A4-DBCB-4169-8997-DFC328BD14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85BB02-9F21-4A03-8081-010F3D609995}">
      <dgm:prSet/>
      <dgm:spPr>
        <a:solidFill>
          <a:srgbClr val="0000CC">
            <a:alpha val="33000"/>
          </a:srgbClr>
        </a:solidFill>
      </dgm:spPr>
      <dgm:t>
        <a:bodyPr/>
        <a:lstStyle/>
        <a:p>
          <a:pPr algn="ctr"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Вывод: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DD85DAB5-067D-449E-98FC-33708A41EDD8}" type="parTrans" cxnId="{ED2DFB7F-D459-49B1-A94F-8A3865F7811A}">
      <dgm:prSet/>
      <dgm:spPr/>
      <dgm:t>
        <a:bodyPr/>
        <a:lstStyle/>
        <a:p>
          <a:endParaRPr lang="ru-RU"/>
        </a:p>
      </dgm:t>
    </dgm:pt>
    <dgm:pt modelId="{FDA315FD-04C4-405B-BE70-13FE898040C4}" type="sibTrans" cxnId="{ED2DFB7F-D459-49B1-A94F-8A3865F7811A}">
      <dgm:prSet/>
      <dgm:spPr/>
      <dgm:t>
        <a:bodyPr/>
        <a:lstStyle/>
        <a:p>
          <a:endParaRPr lang="ru-RU"/>
        </a:p>
      </dgm:t>
    </dgm:pt>
    <dgm:pt modelId="{92EDC788-095F-4B01-8B5A-4DD02C0BA5DF}" type="pres">
      <dgm:prSet presAssocID="{AD1D57A4-DBCB-4169-8997-DFC328BD14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68D42B-0345-4371-9F8D-DABE65D02652}" type="pres">
      <dgm:prSet presAssocID="{D885BB02-9F21-4A03-8081-010F3D60999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2DFB7F-D459-49B1-A94F-8A3865F7811A}" srcId="{AD1D57A4-DBCB-4169-8997-DFC328BD141D}" destId="{D885BB02-9F21-4A03-8081-010F3D609995}" srcOrd="0" destOrd="0" parTransId="{DD85DAB5-067D-449E-98FC-33708A41EDD8}" sibTransId="{FDA315FD-04C4-405B-BE70-13FE898040C4}"/>
    <dgm:cxn modelId="{DB67B229-D307-4B4F-90E9-BF318D75FFB2}" type="presOf" srcId="{AD1D57A4-DBCB-4169-8997-DFC328BD141D}" destId="{92EDC788-095F-4B01-8B5A-4DD02C0BA5DF}" srcOrd="0" destOrd="0" presId="urn:microsoft.com/office/officeart/2005/8/layout/vList2"/>
    <dgm:cxn modelId="{0E14A115-3785-4A2A-B1C7-D2566D637415}" type="presOf" srcId="{D885BB02-9F21-4A03-8081-010F3D609995}" destId="{1868D42B-0345-4371-9F8D-DABE65D02652}" srcOrd="0" destOrd="0" presId="urn:microsoft.com/office/officeart/2005/8/layout/vList2"/>
    <dgm:cxn modelId="{ABFFED2E-340C-428A-8EE0-1B309DA3C728}" type="presParOf" srcId="{92EDC788-095F-4B01-8B5A-4DD02C0BA5DF}" destId="{1868D42B-0345-4371-9F8D-DABE65D02652}" srcOrd="0" destOrd="0" presId="urn:microsoft.com/office/officeart/2005/8/layout/vList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DBBA964-15EA-408D-AC88-33CDC17785D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C6BA25-8883-43CD-8D4A-42F6EFD7FC75}">
      <dgm:prSet/>
      <dgm:spPr>
        <a:solidFill>
          <a:srgbClr val="0000CC">
            <a:alpha val="64000"/>
          </a:srgbClr>
        </a:solidFill>
      </dgm:spPr>
      <dgm:t>
        <a:bodyPr/>
        <a:lstStyle/>
        <a:p>
          <a:pPr rtl="0"/>
          <a:r>
            <a:rPr lang="ru-RU" dirty="0" smtClean="0"/>
            <a:t>Таким образом, через опытно – экспериментальную деятельность мы закрепили знания детей о бумаге и ткани, их свойствах . Закрепили умения детей производить действия с бумагой, способствовали развитию обследовательских действий. Дети с удовольствием устанавливали причинно – следственные связи.</a:t>
          </a:r>
        </a:p>
        <a:p>
          <a:pPr rtl="0"/>
          <a:r>
            <a:rPr lang="ru-RU" b="0" i="0" dirty="0" smtClean="0"/>
            <a:t>Играя, ребёнок знакомится с окружающим миром, легче и охотнее учится новому. И, что особенно важно, играя, он учится учиться. Очень важно поощрять и воспитывать привычку учиться, которая, безусловно, станет залогом его дальнейших успехов. </a:t>
          </a:r>
          <a:endParaRPr lang="ru-RU" dirty="0"/>
        </a:p>
      </dgm:t>
    </dgm:pt>
    <dgm:pt modelId="{CEE5D679-7C3B-4AF3-9924-BDDBEDC17A51}" type="parTrans" cxnId="{028DCE50-614A-45BF-8E5C-9E8464778766}">
      <dgm:prSet/>
      <dgm:spPr/>
      <dgm:t>
        <a:bodyPr/>
        <a:lstStyle/>
        <a:p>
          <a:endParaRPr lang="ru-RU"/>
        </a:p>
      </dgm:t>
    </dgm:pt>
    <dgm:pt modelId="{FC9E1337-DFE5-441D-9B00-93310E6EE2C0}" type="sibTrans" cxnId="{028DCE50-614A-45BF-8E5C-9E8464778766}">
      <dgm:prSet/>
      <dgm:spPr/>
      <dgm:t>
        <a:bodyPr/>
        <a:lstStyle/>
        <a:p>
          <a:endParaRPr lang="ru-RU"/>
        </a:p>
      </dgm:t>
    </dgm:pt>
    <dgm:pt modelId="{04D0C8BF-8774-4992-A9C7-CFC4506D37AD}" type="pres">
      <dgm:prSet presAssocID="{ADBBA964-15EA-408D-AC88-33CDC17785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CCE29E-DC6B-4617-B047-CCE3A26E6983}" type="pres">
      <dgm:prSet presAssocID="{06C6BA25-8883-43CD-8D4A-42F6EFD7FC7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61F508-1651-4B48-8CBA-8D44EDB41E54}" type="presOf" srcId="{ADBBA964-15EA-408D-AC88-33CDC17785DA}" destId="{04D0C8BF-8774-4992-A9C7-CFC4506D37AD}" srcOrd="0" destOrd="0" presId="urn:microsoft.com/office/officeart/2005/8/layout/vList2"/>
    <dgm:cxn modelId="{028DCE50-614A-45BF-8E5C-9E8464778766}" srcId="{ADBBA964-15EA-408D-AC88-33CDC17785DA}" destId="{06C6BA25-8883-43CD-8D4A-42F6EFD7FC75}" srcOrd="0" destOrd="0" parTransId="{CEE5D679-7C3B-4AF3-9924-BDDBEDC17A51}" sibTransId="{FC9E1337-DFE5-441D-9B00-93310E6EE2C0}"/>
    <dgm:cxn modelId="{6B9276FF-8C80-4F1B-95B4-F627AEC74F21}" type="presOf" srcId="{06C6BA25-8883-43CD-8D4A-42F6EFD7FC75}" destId="{2CCCE29E-DC6B-4617-B047-CCE3A26E6983}" srcOrd="0" destOrd="0" presId="urn:microsoft.com/office/officeart/2005/8/layout/vList2"/>
    <dgm:cxn modelId="{5D5FBE29-BA65-4914-B2F0-7372E8CE9757}" type="presParOf" srcId="{04D0C8BF-8774-4992-A9C7-CFC4506D37AD}" destId="{2CCCE29E-DC6B-4617-B047-CCE3A26E6983}" srcOrd="0" destOrd="0" presId="urn:microsoft.com/office/officeart/2005/8/layout/vList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F3C075C-A233-4813-99A8-83C272C146D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AA0A0C-815E-455A-ABC2-F2E3F7AB375C}">
      <dgm:prSet/>
      <dgm:spPr>
        <a:solidFill>
          <a:srgbClr val="FF0066">
            <a:alpha val="60000"/>
          </a:srgbClr>
        </a:solidFill>
      </dgm:spPr>
      <dgm:t>
        <a:bodyPr/>
        <a:lstStyle/>
        <a:p>
          <a:pPr algn="ctr" rtl="0"/>
          <a:r>
            <a:rPr lang="ru-RU" dirty="0" smtClean="0"/>
            <a:t>Перспективы </a:t>
          </a:r>
          <a:endParaRPr lang="ru-RU" dirty="0"/>
        </a:p>
      </dgm:t>
    </dgm:pt>
    <dgm:pt modelId="{0C974682-DA04-487F-83F9-4A69D5C34704}" type="parTrans" cxnId="{36D876D4-2FCA-4363-A72D-BE6CB20C207A}">
      <dgm:prSet/>
      <dgm:spPr/>
      <dgm:t>
        <a:bodyPr/>
        <a:lstStyle/>
        <a:p>
          <a:endParaRPr lang="ru-RU"/>
        </a:p>
      </dgm:t>
    </dgm:pt>
    <dgm:pt modelId="{1A9069FD-118F-41E2-A63A-B5826C173034}" type="sibTrans" cxnId="{36D876D4-2FCA-4363-A72D-BE6CB20C207A}">
      <dgm:prSet/>
      <dgm:spPr/>
      <dgm:t>
        <a:bodyPr/>
        <a:lstStyle/>
        <a:p>
          <a:endParaRPr lang="ru-RU"/>
        </a:p>
      </dgm:t>
    </dgm:pt>
    <dgm:pt modelId="{CF00A861-8371-4D53-BF69-290F04B37701}" type="pres">
      <dgm:prSet presAssocID="{FF3C075C-A233-4813-99A8-83C272C146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B841EA-38CC-41FE-839B-A632044DA088}" type="pres">
      <dgm:prSet presAssocID="{DBAA0A0C-815E-455A-ABC2-F2E3F7AB375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3DA9D1-8D6A-4964-A5D6-7AE98A2C47B7}" type="presOf" srcId="{DBAA0A0C-815E-455A-ABC2-F2E3F7AB375C}" destId="{41B841EA-38CC-41FE-839B-A632044DA088}" srcOrd="0" destOrd="0" presId="urn:microsoft.com/office/officeart/2005/8/layout/vList2"/>
    <dgm:cxn modelId="{36D876D4-2FCA-4363-A72D-BE6CB20C207A}" srcId="{FF3C075C-A233-4813-99A8-83C272C146DB}" destId="{DBAA0A0C-815E-455A-ABC2-F2E3F7AB375C}" srcOrd="0" destOrd="0" parTransId="{0C974682-DA04-487F-83F9-4A69D5C34704}" sibTransId="{1A9069FD-118F-41E2-A63A-B5826C173034}"/>
    <dgm:cxn modelId="{E1D79DDD-D6A9-4B51-96C3-5DE1EB35E228}" type="presOf" srcId="{FF3C075C-A233-4813-99A8-83C272C146DB}" destId="{CF00A861-8371-4D53-BF69-290F04B37701}" srcOrd="0" destOrd="0" presId="urn:microsoft.com/office/officeart/2005/8/layout/vList2"/>
    <dgm:cxn modelId="{33188AE2-E2F1-4F24-AAA6-31F38018D057}" type="presParOf" srcId="{CF00A861-8371-4D53-BF69-290F04B37701}" destId="{41B841EA-38CC-41FE-839B-A632044DA088}" srcOrd="0" destOrd="0" presId="urn:microsoft.com/office/officeart/2005/8/layout/vList2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EF0785B-FD5B-4CA7-8987-E5FBFEFF5DE9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DEE873-3636-4948-BCB4-325BC6B80AD0}">
      <dgm:prSet/>
      <dgm:spPr>
        <a:solidFill>
          <a:srgbClr val="0000CC">
            <a:alpha val="68000"/>
          </a:srgbClr>
        </a:solidFill>
      </dgm:spPr>
      <dgm:t>
        <a:bodyPr/>
        <a:lstStyle/>
        <a:p>
          <a:pPr rtl="0"/>
          <a:r>
            <a:rPr lang="ru-RU" dirty="0" smtClean="0"/>
            <a:t>1. Опыты с песком</a:t>
          </a:r>
          <a:endParaRPr lang="ru-RU" dirty="0"/>
        </a:p>
      </dgm:t>
    </dgm:pt>
    <dgm:pt modelId="{CB883C2A-5EA8-44BC-A471-489E525C2C36}" type="parTrans" cxnId="{BF1C75D8-8C9F-4FA5-BCC1-D03578484AF6}">
      <dgm:prSet/>
      <dgm:spPr/>
      <dgm:t>
        <a:bodyPr/>
        <a:lstStyle/>
        <a:p>
          <a:endParaRPr lang="ru-RU"/>
        </a:p>
      </dgm:t>
    </dgm:pt>
    <dgm:pt modelId="{1158CFFE-9616-43AF-84E4-301786F3B0CF}" type="sibTrans" cxnId="{BF1C75D8-8C9F-4FA5-BCC1-D03578484AF6}">
      <dgm:prSet/>
      <dgm:spPr/>
      <dgm:t>
        <a:bodyPr/>
        <a:lstStyle/>
        <a:p>
          <a:endParaRPr lang="ru-RU"/>
        </a:p>
      </dgm:t>
    </dgm:pt>
    <dgm:pt modelId="{F4C887F4-9793-435A-BED1-681D2736AD3C}">
      <dgm:prSet/>
      <dgm:spPr>
        <a:solidFill>
          <a:srgbClr val="00B0F0">
            <a:alpha val="92000"/>
          </a:srgbClr>
        </a:solidFill>
      </dgm:spPr>
      <dgm:t>
        <a:bodyPr/>
        <a:lstStyle/>
        <a:p>
          <a:pPr rtl="0"/>
          <a:r>
            <a:rPr lang="ru-RU" dirty="0" smtClean="0"/>
            <a:t>2. Опыты с водой</a:t>
          </a:r>
          <a:endParaRPr lang="ru-RU" dirty="0"/>
        </a:p>
      </dgm:t>
    </dgm:pt>
    <dgm:pt modelId="{27160BF9-9063-4685-B2F6-A58EDB3F3D83}" type="parTrans" cxnId="{9F9F8095-3D1A-4E11-BD6D-87EA78F20C15}">
      <dgm:prSet/>
      <dgm:spPr/>
      <dgm:t>
        <a:bodyPr/>
        <a:lstStyle/>
        <a:p>
          <a:endParaRPr lang="ru-RU"/>
        </a:p>
      </dgm:t>
    </dgm:pt>
    <dgm:pt modelId="{740E00F4-55E3-4933-ACD9-337290A59449}" type="sibTrans" cxnId="{9F9F8095-3D1A-4E11-BD6D-87EA78F20C15}">
      <dgm:prSet/>
      <dgm:spPr/>
      <dgm:t>
        <a:bodyPr/>
        <a:lstStyle/>
        <a:p>
          <a:endParaRPr lang="ru-RU"/>
        </a:p>
      </dgm:t>
    </dgm:pt>
    <dgm:pt modelId="{3C818199-0459-44A5-B66A-0874D1640D1D}">
      <dgm:prSet/>
      <dgm:spPr>
        <a:solidFill>
          <a:srgbClr val="00B0F0">
            <a:alpha val="77000"/>
          </a:srgbClr>
        </a:solidFill>
      </dgm:spPr>
      <dgm:t>
        <a:bodyPr/>
        <a:lstStyle/>
        <a:p>
          <a:pPr rtl="0"/>
          <a:r>
            <a:rPr lang="ru-RU" dirty="0" smtClean="0"/>
            <a:t>3. Опыты с воздухом</a:t>
          </a:r>
          <a:endParaRPr lang="ru-RU" dirty="0"/>
        </a:p>
      </dgm:t>
    </dgm:pt>
    <dgm:pt modelId="{EB6E0E8E-2049-43F9-AE4A-AE4B3A4C4C08}" type="parTrans" cxnId="{F4174B4C-7162-4EE7-84AA-B960A994D85F}">
      <dgm:prSet/>
      <dgm:spPr/>
      <dgm:t>
        <a:bodyPr/>
        <a:lstStyle/>
        <a:p>
          <a:endParaRPr lang="ru-RU"/>
        </a:p>
      </dgm:t>
    </dgm:pt>
    <dgm:pt modelId="{8C556051-1B3D-4F29-870F-91198D81E283}" type="sibTrans" cxnId="{F4174B4C-7162-4EE7-84AA-B960A994D85F}">
      <dgm:prSet/>
      <dgm:spPr/>
      <dgm:t>
        <a:bodyPr/>
        <a:lstStyle/>
        <a:p>
          <a:endParaRPr lang="ru-RU"/>
        </a:p>
      </dgm:t>
    </dgm:pt>
    <dgm:pt modelId="{5C6421E1-8EA5-40D6-8C50-F6E2C13021F4}">
      <dgm:prSet/>
      <dgm:spPr>
        <a:solidFill>
          <a:srgbClr val="0000CC">
            <a:alpha val="79000"/>
          </a:srgbClr>
        </a:solidFill>
      </dgm:spPr>
      <dgm:t>
        <a:bodyPr/>
        <a:lstStyle/>
        <a:p>
          <a:pPr rtl="0"/>
          <a:r>
            <a:rPr lang="ru-RU" dirty="0" smtClean="0"/>
            <a:t>4. Опыты со снегом</a:t>
          </a:r>
          <a:endParaRPr lang="ru-RU" dirty="0"/>
        </a:p>
      </dgm:t>
    </dgm:pt>
    <dgm:pt modelId="{DB0D3C38-42FE-4F68-BCCA-543E2BAE10CC}" type="parTrans" cxnId="{36034E19-6893-4AA0-BD8E-CE6C18837174}">
      <dgm:prSet/>
      <dgm:spPr/>
      <dgm:t>
        <a:bodyPr/>
        <a:lstStyle/>
        <a:p>
          <a:endParaRPr lang="ru-RU"/>
        </a:p>
      </dgm:t>
    </dgm:pt>
    <dgm:pt modelId="{0011B5BC-39C5-4DFE-8AB0-96C93F6203B6}" type="sibTrans" cxnId="{36034E19-6893-4AA0-BD8E-CE6C18837174}">
      <dgm:prSet/>
      <dgm:spPr/>
      <dgm:t>
        <a:bodyPr/>
        <a:lstStyle/>
        <a:p>
          <a:endParaRPr lang="ru-RU"/>
        </a:p>
      </dgm:t>
    </dgm:pt>
    <dgm:pt modelId="{B4C7F2BB-8475-4FA0-934C-B49DB694493F}">
      <dgm:prSet/>
      <dgm:spPr/>
      <dgm:t>
        <a:bodyPr/>
        <a:lstStyle/>
        <a:p>
          <a:pPr rtl="0"/>
          <a:endParaRPr lang="ru-RU" dirty="0"/>
        </a:p>
      </dgm:t>
    </dgm:pt>
    <dgm:pt modelId="{14471638-9FD1-4BD9-B757-64269FE62C82}" type="parTrans" cxnId="{9E52138E-2A84-4480-970C-245E1670A1A1}">
      <dgm:prSet/>
      <dgm:spPr/>
      <dgm:t>
        <a:bodyPr/>
        <a:lstStyle/>
        <a:p>
          <a:endParaRPr lang="ru-RU"/>
        </a:p>
      </dgm:t>
    </dgm:pt>
    <dgm:pt modelId="{4239650C-4AD4-4892-BC4B-004D396D2E99}" type="sibTrans" cxnId="{9E52138E-2A84-4480-970C-245E1670A1A1}">
      <dgm:prSet/>
      <dgm:spPr/>
      <dgm:t>
        <a:bodyPr/>
        <a:lstStyle/>
        <a:p>
          <a:endParaRPr lang="ru-RU"/>
        </a:p>
      </dgm:t>
    </dgm:pt>
    <dgm:pt modelId="{6BFBA2FF-2E68-4BA2-A6D5-5277CD5744A7}" type="pres">
      <dgm:prSet presAssocID="{8EF0785B-FD5B-4CA7-8987-E5FBFEFF5DE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9BA18E-E677-4545-B915-B3E93E9F73F2}" type="pres">
      <dgm:prSet presAssocID="{8EF0785B-FD5B-4CA7-8987-E5FBFEFF5DE9}" presName="diamond" presStyleLbl="bgShp" presStyleIdx="0" presStyleCnt="1" custLinFactNeighborY="-1266"/>
      <dgm:spPr>
        <a:gradFill rotWithShape="0">
          <a:gsLst>
            <a:gs pos="0">
              <a:srgbClr val="FF0066"/>
            </a:gs>
            <a:gs pos="50000">
              <a:srgbClr val="990099"/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</dgm:spPr>
    </dgm:pt>
    <dgm:pt modelId="{BED51B67-F226-4924-B393-9D6B82213868}" type="pres">
      <dgm:prSet presAssocID="{8EF0785B-FD5B-4CA7-8987-E5FBFEFF5DE9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EF3A8-F226-4B7C-8435-E44E352BAD29}" type="pres">
      <dgm:prSet presAssocID="{8EF0785B-FD5B-4CA7-8987-E5FBFEFF5DE9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61B40-1EB0-48B3-9E4C-1EBDDCBC3E40}" type="pres">
      <dgm:prSet presAssocID="{8EF0785B-FD5B-4CA7-8987-E5FBFEFF5DE9}" presName="quad3" presStyleLbl="node1" presStyleIdx="2" presStyleCnt="4" custScaleX="1097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A3F8EC-4AA2-4C0B-9C65-3C9D609322E3}" type="pres">
      <dgm:prSet presAssocID="{8EF0785B-FD5B-4CA7-8987-E5FBFEFF5DE9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9F8095-3D1A-4E11-BD6D-87EA78F20C15}" srcId="{8EF0785B-FD5B-4CA7-8987-E5FBFEFF5DE9}" destId="{F4C887F4-9793-435A-BED1-681D2736AD3C}" srcOrd="1" destOrd="0" parTransId="{27160BF9-9063-4685-B2F6-A58EDB3F3D83}" sibTransId="{740E00F4-55E3-4933-ACD9-337290A59449}"/>
    <dgm:cxn modelId="{9E52138E-2A84-4480-970C-245E1670A1A1}" srcId="{8EF0785B-FD5B-4CA7-8987-E5FBFEFF5DE9}" destId="{B4C7F2BB-8475-4FA0-934C-B49DB694493F}" srcOrd="4" destOrd="0" parTransId="{14471638-9FD1-4BD9-B757-64269FE62C82}" sibTransId="{4239650C-4AD4-4892-BC4B-004D396D2E99}"/>
    <dgm:cxn modelId="{058224B6-14C2-46F5-8982-CFFC3334B7CD}" type="presOf" srcId="{5C6421E1-8EA5-40D6-8C50-F6E2C13021F4}" destId="{53A3F8EC-4AA2-4C0B-9C65-3C9D609322E3}" srcOrd="0" destOrd="0" presId="urn:microsoft.com/office/officeart/2005/8/layout/matrix3"/>
    <dgm:cxn modelId="{F4174B4C-7162-4EE7-84AA-B960A994D85F}" srcId="{8EF0785B-FD5B-4CA7-8987-E5FBFEFF5DE9}" destId="{3C818199-0459-44A5-B66A-0874D1640D1D}" srcOrd="2" destOrd="0" parTransId="{EB6E0E8E-2049-43F9-AE4A-AE4B3A4C4C08}" sibTransId="{8C556051-1B3D-4F29-870F-91198D81E283}"/>
    <dgm:cxn modelId="{B48C9152-B1C8-4F0A-88DA-14BCFE3AB6AB}" type="presOf" srcId="{F4C887F4-9793-435A-BED1-681D2736AD3C}" destId="{D27EF3A8-F226-4B7C-8435-E44E352BAD29}" srcOrd="0" destOrd="0" presId="urn:microsoft.com/office/officeart/2005/8/layout/matrix3"/>
    <dgm:cxn modelId="{079BB3F0-9FDC-4079-AFC2-B0A31A4F9E43}" type="presOf" srcId="{3C818199-0459-44A5-B66A-0874D1640D1D}" destId="{5EC61B40-1EB0-48B3-9E4C-1EBDDCBC3E40}" srcOrd="0" destOrd="0" presId="urn:microsoft.com/office/officeart/2005/8/layout/matrix3"/>
    <dgm:cxn modelId="{09292631-C858-4105-AB3F-4ECBEB862007}" type="presOf" srcId="{5FDEE873-3636-4948-BCB4-325BC6B80AD0}" destId="{BED51B67-F226-4924-B393-9D6B82213868}" srcOrd="0" destOrd="0" presId="urn:microsoft.com/office/officeart/2005/8/layout/matrix3"/>
    <dgm:cxn modelId="{BF1C75D8-8C9F-4FA5-BCC1-D03578484AF6}" srcId="{8EF0785B-FD5B-4CA7-8987-E5FBFEFF5DE9}" destId="{5FDEE873-3636-4948-BCB4-325BC6B80AD0}" srcOrd="0" destOrd="0" parTransId="{CB883C2A-5EA8-44BC-A471-489E525C2C36}" sibTransId="{1158CFFE-9616-43AF-84E4-301786F3B0CF}"/>
    <dgm:cxn modelId="{BA2C8DCC-0B3D-4740-99EB-CC36E897306D}" type="presOf" srcId="{8EF0785B-FD5B-4CA7-8987-E5FBFEFF5DE9}" destId="{6BFBA2FF-2E68-4BA2-A6D5-5277CD5744A7}" srcOrd="0" destOrd="0" presId="urn:microsoft.com/office/officeart/2005/8/layout/matrix3"/>
    <dgm:cxn modelId="{36034E19-6893-4AA0-BD8E-CE6C18837174}" srcId="{8EF0785B-FD5B-4CA7-8987-E5FBFEFF5DE9}" destId="{5C6421E1-8EA5-40D6-8C50-F6E2C13021F4}" srcOrd="3" destOrd="0" parTransId="{DB0D3C38-42FE-4F68-BCCA-543E2BAE10CC}" sibTransId="{0011B5BC-39C5-4DFE-8AB0-96C93F6203B6}"/>
    <dgm:cxn modelId="{F3F48DFF-AE53-40E1-A17B-74A9B2CFABE6}" type="presParOf" srcId="{6BFBA2FF-2E68-4BA2-A6D5-5277CD5744A7}" destId="{E39BA18E-E677-4545-B915-B3E93E9F73F2}" srcOrd="0" destOrd="0" presId="urn:microsoft.com/office/officeart/2005/8/layout/matrix3"/>
    <dgm:cxn modelId="{7D06AEE0-B562-4F41-8FBD-F22BDA82474E}" type="presParOf" srcId="{6BFBA2FF-2E68-4BA2-A6D5-5277CD5744A7}" destId="{BED51B67-F226-4924-B393-9D6B82213868}" srcOrd="1" destOrd="0" presId="urn:microsoft.com/office/officeart/2005/8/layout/matrix3"/>
    <dgm:cxn modelId="{D1B9C6F8-498E-42F4-9FC5-F807F7B07029}" type="presParOf" srcId="{6BFBA2FF-2E68-4BA2-A6D5-5277CD5744A7}" destId="{D27EF3A8-F226-4B7C-8435-E44E352BAD29}" srcOrd="2" destOrd="0" presId="urn:microsoft.com/office/officeart/2005/8/layout/matrix3"/>
    <dgm:cxn modelId="{76E0ECF8-49E5-4114-9C50-246D92C34179}" type="presParOf" srcId="{6BFBA2FF-2E68-4BA2-A6D5-5277CD5744A7}" destId="{5EC61B40-1EB0-48B3-9E4C-1EBDDCBC3E40}" srcOrd="3" destOrd="0" presId="urn:microsoft.com/office/officeart/2005/8/layout/matrix3"/>
    <dgm:cxn modelId="{37A60CB3-D5AE-48D7-95EE-28FCBCC32CE9}" type="presParOf" srcId="{6BFBA2FF-2E68-4BA2-A6D5-5277CD5744A7}" destId="{53A3F8EC-4AA2-4C0B-9C65-3C9D609322E3}" srcOrd="4" destOrd="0" presId="urn:microsoft.com/office/officeart/2005/8/layout/matrix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C28417-7844-46C5-A478-90594F7893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2A44B0-1885-4DB7-960D-5CEC4BE83E21}">
      <dgm:prSet/>
      <dgm:spPr>
        <a:gradFill rotWithShape="0">
          <a:gsLst>
            <a:gs pos="27000">
              <a:srgbClr val="00B050"/>
            </a:gs>
            <a:gs pos="54000">
              <a:srgbClr val="FFFF66"/>
            </a:gs>
          </a:gsLst>
          <a:lin ang="2700000" scaled="1"/>
        </a:gra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Содействовать развитию познавательной активности, наблюдательности, стремлению к самостоятельному познанию и размышлению, развитию умственных способностей и речи детей. Развивать внимание, память, зрительную и слуховую чувствительность. Создание предпосылок формирования у детей практических и умственных действий</a:t>
          </a:r>
          <a:r>
            <a:rPr lang="ru-RU" b="1" dirty="0" smtClean="0"/>
            <a:t>.</a:t>
          </a:r>
          <a:endParaRPr lang="ru-RU" b="1" dirty="0"/>
        </a:p>
      </dgm:t>
    </dgm:pt>
    <dgm:pt modelId="{2F852539-1985-465E-92B4-40AE48737BC0}" type="parTrans" cxnId="{0F0A1C01-FB71-489B-A8A6-75713330764C}">
      <dgm:prSet/>
      <dgm:spPr/>
      <dgm:t>
        <a:bodyPr/>
        <a:lstStyle/>
        <a:p>
          <a:endParaRPr lang="ru-RU"/>
        </a:p>
      </dgm:t>
    </dgm:pt>
    <dgm:pt modelId="{BFE56B23-790D-4856-A953-7E2ED9D6791A}" type="sibTrans" cxnId="{0F0A1C01-FB71-489B-A8A6-75713330764C}">
      <dgm:prSet/>
      <dgm:spPr/>
      <dgm:t>
        <a:bodyPr/>
        <a:lstStyle/>
        <a:p>
          <a:endParaRPr lang="ru-RU"/>
        </a:p>
      </dgm:t>
    </dgm:pt>
    <dgm:pt modelId="{080EA088-2776-4059-92B5-2D3A36EE25A1}" type="pres">
      <dgm:prSet presAssocID="{D1C28417-7844-46C5-A478-90594F7893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EEA114-80AD-4121-BD1B-4B0DA6F875DC}" type="pres">
      <dgm:prSet presAssocID="{E82A44B0-1885-4DB7-960D-5CEC4BE83E2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0A1C01-FB71-489B-A8A6-75713330764C}" srcId="{D1C28417-7844-46C5-A478-90594F789360}" destId="{E82A44B0-1885-4DB7-960D-5CEC4BE83E21}" srcOrd="0" destOrd="0" parTransId="{2F852539-1985-465E-92B4-40AE48737BC0}" sibTransId="{BFE56B23-790D-4856-A953-7E2ED9D6791A}"/>
    <dgm:cxn modelId="{310E1FBC-75A0-4D1C-8FC7-07DB457A5EE8}" type="presOf" srcId="{D1C28417-7844-46C5-A478-90594F789360}" destId="{080EA088-2776-4059-92B5-2D3A36EE25A1}" srcOrd="0" destOrd="0" presId="urn:microsoft.com/office/officeart/2005/8/layout/vList2"/>
    <dgm:cxn modelId="{2C6AD5A5-D0E8-4BEC-B4D7-9AFC5293EE05}" type="presOf" srcId="{E82A44B0-1885-4DB7-960D-5CEC4BE83E21}" destId="{58EEA114-80AD-4121-BD1B-4B0DA6F875DC}" srcOrd="0" destOrd="0" presId="urn:microsoft.com/office/officeart/2005/8/layout/vList2"/>
    <dgm:cxn modelId="{C918BA03-9497-45EB-8564-55834C40D58B}" type="presParOf" srcId="{080EA088-2776-4059-92B5-2D3A36EE25A1}" destId="{58EEA114-80AD-4121-BD1B-4B0DA6F875DC}" srcOrd="0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F5DF62-67C5-4A5C-A112-180D6A59802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010385-C13C-4C2B-AFC4-4C1073952140}">
      <dgm:prSet phldrT="[Текст]" custT="1"/>
      <dgm:spPr>
        <a:gradFill rotWithShape="0">
          <a:gsLst>
            <a:gs pos="27000">
              <a:srgbClr val="00FFFF"/>
            </a:gs>
            <a:gs pos="54000">
              <a:schemeClr val="tx2">
                <a:lumMod val="60000"/>
                <a:lumOff val="40000"/>
              </a:schemeClr>
            </a:gs>
          </a:gsLst>
          <a:lin ang="2700000" scaled="1"/>
        </a:gra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 Обогащать представления детей о свойствах бумаги</a:t>
          </a:r>
          <a:endParaRPr lang="ru-RU" sz="2400" dirty="0">
            <a:solidFill>
              <a:schemeClr val="tx1"/>
            </a:solidFill>
          </a:endParaRPr>
        </a:p>
      </dgm:t>
    </dgm:pt>
    <dgm:pt modelId="{765489C6-F2AD-4570-AF3C-72D7A0B9AB04}" type="parTrans" cxnId="{A74DCDF0-9DA3-49AB-8238-912040A9AF14}">
      <dgm:prSet/>
      <dgm:spPr/>
      <dgm:t>
        <a:bodyPr/>
        <a:lstStyle/>
        <a:p>
          <a:endParaRPr lang="ru-RU"/>
        </a:p>
      </dgm:t>
    </dgm:pt>
    <dgm:pt modelId="{8696BA28-6C49-432E-9992-DB3FBFCD9918}" type="sibTrans" cxnId="{A74DCDF0-9DA3-49AB-8238-912040A9AF14}">
      <dgm:prSet/>
      <dgm:spPr>
        <a:gradFill rotWithShape="0">
          <a:gsLst>
            <a:gs pos="27000">
              <a:srgbClr val="00FFFF"/>
            </a:gs>
            <a:gs pos="54000">
              <a:srgbClr val="0070C0"/>
            </a:gs>
          </a:gsLst>
          <a:lin ang="2700000" scaled="1"/>
        </a:gradFill>
      </dgm:spPr>
      <dgm:t>
        <a:bodyPr/>
        <a:lstStyle/>
        <a:p>
          <a:endParaRPr lang="ru-RU"/>
        </a:p>
      </dgm:t>
    </dgm:pt>
    <dgm:pt modelId="{8D0B9F4A-E2DE-42F0-9E80-DD398525ABCA}">
      <dgm:prSet phldrT="[Текст]" custT="1"/>
      <dgm:spPr>
        <a:gradFill rotWithShape="0">
          <a:gsLst>
            <a:gs pos="27000">
              <a:srgbClr val="6666FF"/>
            </a:gs>
            <a:gs pos="54000">
              <a:srgbClr val="FF99FF"/>
            </a:gs>
          </a:gsLst>
          <a:lin ang="2700000" scaled="1"/>
        </a:gra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 Развивать сенсорные способности детей, а также освоение простейших форм наглядно – действенного и наглядно – образного мышления</a:t>
          </a:r>
          <a:endParaRPr lang="ru-RU" sz="2400" dirty="0">
            <a:solidFill>
              <a:schemeClr val="tx1"/>
            </a:solidFill>
          </a:endParaRPr>
        </a:p>
      </dgm:t>
    </dgm:pt>
    <dgm:pt modelId="{26817551-1243-4286-B8D0-887C94F79A0E}" type="parTrans" cxnId="{49DD1A4E-FB87-4BFD-AFD1-5E6ED10A1EA8}">
      <dgm:prSet/>
      <dgm:spPr/>
      <dgm:t>
        <a:bodyPr/>
        <a:lstStyle/>
        <a:p>
          <a:endParaRPr lang="ru-RU"/>
        </a:p>
      </dgm:t>
    </dgm:pt>
    <dgm:pt modelId="{40DB40C8-8B07-4B92-A14A-A9A49F73C514}" type="sibTrans" cxnId="{49DD1A4E-FB87-4BFD-AFD1-5E6ED10A1EA8}">
      <dgm:prSet/>
      <dgm:spPr>
        <a:gradFill rotWithShape="0">
          <a:gsLst>
            <a:gs pos="27000">
              <a:srgbClr val="FF99FF"/>
            </a:gs>
            <a:gs pos="54000">
              <a:srgbClr val="0070C0"/>
            </a:gs>
          </a:gsLst>
          <a:lin ang="2700000" scaled="1"/>
        </a:gradFill>
      </dgm:spPr>
      <dgm:t>
        <a:bodyPr/>
        <a:lstStyle/>
        <a:p>
          <a:endParaRPr lang="ru-RU"/>
        </a:p>
      </dgm:t>
    </dgm:pt>
    <dgm:pt modelId="{C48C1FBF-2BE8-4EC0-9E19-261566A03725}">
      <dgm:prSet phldrT="[Текст]" custT="1"/>
      <dgm:spPr>
        <a:gradFill rotWithShape="0">
          <a:gsLst>
            <a:gs pos="27000">
              <a:srgbClr val="FF99FF"/>
            </a:gs>
            <a:gs pos="54000">
              <a:srgbClr val="CC00FF"/>
            </a:gs>
          </a:gsLst>
          <a:lin ang="2700000" scaled="1"/>
        </a:gra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 Учить детей устанавливать причинно – следственные связи в окружающем мире.</a:t>
          </a:r>
          <a:endParaRPr lang="ru-RU" sz="2400" dirty="0">
            <a:solidFill>
              <a:schemeClr val="tx1"/>
            </a:solidFill>
          </a:endParaRPr>
        </a:p>
      </dgm:t>
    </dgm:pt>
    <dgm:pt modelId="{E149E100-979A-4AD2-843D-29A88101C434}" type="parTrans" cxnId="{B53D8EA5-CFD2-4CB8-835F-D3273C2EE1C2}">
      <dgm:prSet/>
      <dgm:spPr/>
      <dgm:t>
        <a:bodyPr/>
        <a:lstStyle/>
        <a:p>
          <a:endParaRPr lang="ru-RU"/>
        </a:p>
      </dgm:t>
    </dgm:pt>
    <dgm:pt modelId="{DBB311C4-3FBA-487A-9C3F-C53776F22DA9}" type="sibTrans" cxnId="{B53D8EA5-CFD2-4CB8-835F-D3273C2EE1C2}">
      <dgm:prSet/>
      <dgm:spPr/>
      <dgm:t>
        <a:bodyPr/>
        <a:lstStyle/>
        <a:p>
          <a:endParaRPr lang="ru-RU"/>
        </a:p>
      </dgm:t>
    </dgm:pt>
    <dgm:pt modelId="{8C08D54C-3B23-4314-9794-D8E35A0DF2B7}" type="pres">
      <dgm:prSet presAssocID="{26F5DF62-67C5-4A5C-A112-180D6A59802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9C74F2-834F-4058-A0B0-D1C4180F4836}" type="pres">
      <dgm:prSet presAssocID="{26F5DF62-67C5-4A5C-A112-180D6A598023}" presName="dummyMaxCanvas" presStyleCnt="0">
        <dgm:presLayoutVars/>
      </dgm:prSet>
      <dgm:spPr/>
    </dgm:pt>
    <dgm:pt modelId="{158D6CE9-F2AC-4F1C-BD7B-959B932B5125}" type="pres">
      <dgm:prSet presAssocID="{26F5DF62-67C5-4A5C-A112-180D6A598023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1A1FBD-BC29-42C0-8090-1D5708D8B4E8}" type="pres">
      <dgm:prSet presAssocID="{26F5DF62-67C5-4A5C-A112-180D6A598023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A85755-1EE4-47DA-8BB1-B1F57BAC4B9E}" type="pres">
      <dgm:prSet presAssocID="{26F5DF62-67C5-4A5C-A112-180D6A598023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F3EAF1-A7B9-41B2-A07F-5EB9D5895B82}" type="pres">
      <dgm:prSet presAssocID="{26F5DF62-67C5-4A5C-A112-180D6A59802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9707E-476A-4A5A-9154-97F1131E8349}" type="pres">
      <dgm:prSet presAssocID="{26F5DF62-67C5-4A5C-A112-180D6A59802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D8F0D-5F08-42D5-8184-519F5E1D1314}" type="pres">
      <dgm:prSet presAssocID="{26F5DF62-67C5-4A5C-A112-180D6A59802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92B39-0B59-4567-B901-E9A403BA9E0C}" type="pres">
      <dgm:prSet presAssocID="{26F5DF62-67C5-4A5C-A112-180D6A59802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7C60C-0B3B-4529-B549-7BA26AAE4720}" type="pres">
      <dgm:prSet presAssocID="{26F5DF62-67C5-4A5C-A112-180D6A59802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3D8EA5-CFD2-4CB8-835F-D3273C2EE1C2}" srcId="{26F5DF62-67C5-4A5C-A112-180D6A598023}" destId="{C48C1FBF-2BE8-4EC0-9E19-261566A03725}" srcOrd="2" destOrd="0" parTransId="{E149E100-979A-4AD2-843D-29A88101C434}" sibTransId="{DBB311C4-3FBA-487A-9C3F-C53776F22DA9}"/>
    <dgm:cxn modelId="{F978CB1E-BA39-4FC6-AF45-27AF3C57EDF8}" type="presOf" srcId="{8D0B9F4A-E2DE-42F0-9E80-DD398525ABCA}" destId="{FF1A1FBD-BC29-42C0-8090-1D5708D8B4E8}" srcOrd="0" destOrd="0" presId="urn:microsoft.com/office/officeart/2005/8/layout/vProcess5"/>
    <dgm:cxn modelId="{AF328BB8-2465-4335-87A8-920E442F24BB}" type="presOf" srcId="{40DB40C8-8B07-4B92-A14A-A9A49F73C514}" destId="{8F49707E-476A-4A5A-9154-97F1131E8349}" srcOrd="0" destOrd="0" presId="urn:microsoft.com/office/officeart/2005/8/layout/vProcess5"/>
    <dgm:cxn modelId="{0C46FFC1-CD5F-4EC9-BC2C-9E497CDA24B3}" type="presOf" srcId="{26F5DF62-67C5-4A5C-A112-180D6A598023}" destId="{8C08D54C-3B23-4314-9794-D8E35A0DF2B7}" srcOrd="0" destOrd="0" presId="urn:microsoft.com/office/officeart/2005/8/layout/vProcess5"/>
    <dgm:cxn modelId="{D5B8ACE1-EFDD-492B-B415-C284D96ABCF1}" type="presOf" srcId="{C48C1FBF-2BE8-4EC0-9E19-261566A03725}" destId="{6007C60C-0B3B-4529-B549-7BA26AAE4720}" srcOrd="1" destOrd="0" presId="urn:microsoft.com/office/officeart/2005/8/layout/vProcess5"/>
    <dgm:cxn modelId="{A74DCDF0-9DA3-49AB-8238-912040A9AF14}" srcId="{26F5DF62-67C5-4A5C-A112-180D6A598023}" destId="{A8010385-C13C-4C2B-AFC4-4C1073952140}" srcOrd="0" destOrd="0" parTransId="{765489C6-F2AD-4570-AF3C-72D7A0B9AB04}" sibTransId="{8696BA28-6C49-432E-9992-DB3FBFCD9918}"/>
    <dgm:cxn modelId="{63BBE181-853A-487F-8680-50581B2E34B4}" type="presOf" srcId="{A8010385-C13C-4C2B-AFC4-4C1073952140}" destId="{158D6CE9-F2AC-4F1C-BD7B-959B932B5125}" srcOrd="0" destOrd="0" presId="urn:microsoft.com/office/officeart/2005/8/layout/vProcess5"/>
    <dgm:cxn modelId="{822C52FD-961E-4560-BDF6-ACF5E49793F7}" type="presOf" srcId="{C48C1FBF-2BE8-4EC0-9E19-261566A03725}" destId="{85A85755-1EE4-47DA-8BB1-B1F57BAC4B9E}" srcOrd="0" destOrd="0" presId="urn:microsoft.com/office/officeart/2005/8/layout/vProcess5"/>
    <dgm:cxn modelId="{57C5B49D-7C4C-4AEE-AD34-9DABB387F605}" type="presOf" srcId="{A8010385-C13C-4C2B-AFC4-4C1073952140}" destId="{D3ED8F0D-5F08-42D5-8184-519F5E1D1314}" srcOrd="1" destOrd="0" presId="urn:microsoft.com/office/officeart/2005/8/layout/vProcess5"/>
    <dgm:cxn modelId="{C6FF6C96-C4A1-4B70-ADB6-018DCDE5CB8A}" type="presOf" srcId="{8D0B9F4A-E2DE-42F0-9E80-DD398525ABCA}" destId="{D5792B39-0B59-4567-B901-E9A403BA9E0C}" srcOrd="1" destOrd="0" presId="urn:microsoft.com/office/officeart/2005/8/layout/vProcess5"/>
    <dgm:cxn modelId="{49DD1A4E-FB87-4BFD-AFD1-5E6ED10A1EA8}" srcId="{26F5DF62-67C5-4A5C-A112-180D6A598023}" destId="{8D0B9F4A-E2DE-42F0-9E80-DD398525ABCA}" srcOrd="1" destOrd="0" parTransId="{26817551-1243-4286-B8D0-887C94F79A0E}" sibTransId="{40DB40C8-8B07-4B92-A14A-A9A49F73C514}"/>
    <dgm:cxn modelId="{AF883A3F-AC9F-4136-8CB5-62C6DB5FCCF8}" type="presOf" srcId="{8696BA28-6C49-432E-9992-DB3FBFCD9918}" destId="{35F3EAF1-A7B9-41B2-A07F-5EB9D5895B82}" srcOrd="0" destOrd="0" presId="urn:microsoft.com/office/officeart/2005/8/layout/vProcess5"/>
    <dgm:cxn modelId="{AF838BCC-4679-40B1-A391-8689838E035E}" type="presParOf" srcId="{8C08D54C-3B23-4314-9794-D8E35A0DF2B7}" destId="{F79C74F2-834F-4058-A0B0-D1C4180F4836}" srcOrd="0" destOrd="0" presId="urn:microsoft.com/office/officeart/2005/8/layout/vProcess5"/>
    <dgm:cxn modelId="{55E91418-96DF-4F9C-AEAC-D2D82445A637}" type="presParOf" srcId="{8C08D54C-3B23-4314-9794-D8E35A0DF2B7}" destId="{158D6CE9-F2AC-4F1C-BD7B-959B932B5125}" srcOrd="1" destOrd="0" presId="urn:microsoft.com/office/officeart/2005/8/layout/vProcess5"/>
    <dgm:cxn modelId="{4F2E90F3-6F41-4F7B-865A-86E8CC7D17E7}" type="presParOf" srcId="{8C08D54C-3B23-4314-9794-D8E35A0DF2B7}" destId="{FF1A1FBD-BC29-42C0-8090-1D5708D8B4E8}" srcOrd="2" destOrd="0" presId="urn:microsoft.com/office/officeart/2005/8/layout/vProcess5"/>
    <dgm:cxn modelId="{60673FB0-FD3B-4081-A0F1-A960C9894DC9}" type="presParOf" srcId="{8C08D54C-3B23-4314-9794-D8E35A0DF2B7}" destId="{85A85755-1EE4-47DA-8BB1-B1F57BAC4B9E}" srcOrd="3" destOrd="0" presId="urn:microsoft.com/office/officeart/2005/8/layout/vProcess5"/>
    <dgm:cxn modelId="{1562DF9C-8F80-4925-81B6-E8B5EC59F6F6}" type="presParOf" srcId="{8C08D54C-3B23-4314-9794-D8E35A0DF2B7}" destId="{35F3EAF1-A7B9-41B2-A07F-5EB9D5895B82}" srcOrd="4" destOrd="0" presId="urn:microsoft.com/office/officeart/2005/8/layout/vProcess5"/>
    <dgm:cxn modelId="{4FB8CCF0-A047-45AF-AD7D-7D7CA95642BD}" type="presParOf" srcId="{8C08D54C-3B23-4314-9794-D8E35A0DF2B7}" destId="{8F49707E-476A-4A5A-9154-97F1131E8349}" srcOrd="5" destOrd="0" presId="urn:microsoft.com/office/officeart/2005/8/layout/vProcess5"/>
    <dgm:cxn modelId="{346755F3-C783-482A-A2B9-471647664AD5}" type="presParOf" srcId="{8C08D54C-3B23-4314-9794-D8E35A0DF2B7}" destId="{D3ED8F0D-5F08-42D5-8184-519F5E1D1314}" srcOrd="6" destOrd="0" presId="urn:microsoft.com/office/officeart/2005/8/layout/vProcess5"/>
    <dgm:cxn modelId="{3BF83572-2931-45A5-BEDA-A723150FC1A3}" type="presParOf" srcId="{8C08D54C-3B23-4314-9794-D8E35A0DF2B7}" destId="{D5792B39-0B59-4567-B901-E9A403BA9E0C}" srcOrd="7" destOrd="0" presId="urn:microsoft.com/office/officeart/2005/8/layout/vProcess5"/>
    <dgm:cxn modelId="{CD454AFE-8C5A-4233-BB48-226C00ED3A36}" type="presParOf" srcId="{8C08D54C-3B23-4314-9794-D8E35A0DF2B7}" destId="{6007C60C-0B3B-4529-B549-7BA26AAE4720}" srcOrd="8" destOrd="0" presId="urn:microsoft.com/office/officeart/2005/8/layout/vProcess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E27CA8-50CE-40B0-A186-E3E5701BC8B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2DBCE9-8DDE-4A4E-B8E9-A6D61C64E0EF}">
      <dgm:prSet/>
      <dgm:spPr>
        <a:solidFill>
          <a:srgbClr val="0000CC">
            <a:alpha val="60000"/>
          </a:srgbClr>
        </a:solidFill>
      </dgm:spPr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Уголок экспериментальной деятельности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1C3B314-7295-46E5-818D-C56A62DF0327}" type="parTrans" cxnId="{40F4AB96-D67E-4314-A1F3-F180981E4B9C}">
      <dgm:prSet/>
      <dgm:spPr/>
      <dgm:t>
        <a:bodyPr/>
        <a:lstStyle/>
        <a:p>
          <a:endParaRPr lang="ru-RU"/>
        </a:p>
      </dgm:t>
    </dgm:pt>
    <dgm:pt modelId="{BBC79595-9AD0-46BF-8CA4-54ABC2DA72C5}" type="sibTrans" cxnId="{40F4AB96-D67E-4314-A1F3-F180981E4B9C}">
      <dgm:prSet/>
      <dgm:spPr/>
      <dgm:t>
        <a:bodyPr/>
        <a:lstStyle/>
        <a:p>
          <a:endParaRPr lang="ru-RU"/>
        </a:p>
      </dgm:t>
    </dgm:pt>
    <dgm:pt modelId="{CC8627CB-1E87-4DE2-97D5-102EF72D3C4A}" type="pres">
      <dgm:prSet presAssocID="{89E27CA8-50CE-40B0-A186-E3E5701BC8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A07AD4-A17E-48EA-AD3A-5DD48757F59B}" type="pres">
      <dgm:prSet presAssocID="{C72DBCE9-8DDE-4A4E-B8E9-A6D61C64E0E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F4AB96-D67E-4314-A1F3-F180981E4B9C}" srcId="{89E27CA8-50CE-40B0-A186-E3E5701BC8B0}" destId="{C72DBCE9-8DDE-4A4E-B8E9-A6D61C64E0EF}" srcOrd="0" destOrd="0" parTransId="{A1C3B314-7295-46E5-818D-C56A62DF0327}" sibTransId="{BBC79595-9AD0-46BF-8CA4-54ABC2DA72C5}"/>
    <dgm:cxn modelId="{8FAD118D-62E0-4830-8C46-A874F63257D7}" type="presOf" srcId="{89E27CA8-50CE-40B0-A186-E3E5701BC8B0}" destId="{CC8627CB-1E87-4DE2-97D5-102EF72D3C4A}" srcOrd="0" destOrd="0" presId="urn:microsoft.com/office/officeart/2005/8/layout/vList2"/>
    <dgm:cxn modelId="{991AE0C7-B860-4672-A48B-3C5F8E475672}" type="presOf" srcId="{C72DBCE9-8DDE-4A4E-B8E9-A6D61C64E0EF}" destId="{47A07AD4-A17E-48EA-AD3A-5DD48757F59B}" srcOrd="0" destOrd="0" presId="urn:microsoft.com/office/officeart/2005/8/layout/vList2"/>
    <dgm:cxn modelId="{04849AF1-7BA1-427D-8E49-54EAD00A5BE4}" type="presParOf" srcId="{CC8627CB-1E87-4DE2-97D5-102EF72D3C4A}" destId="{47A07AD4-A17E-48EA-AD3A-5DD48757F59B}" srcOrd="0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EA588D-DD94-48E5-BB88-12C8AFCD219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B8E9F2-2547-45AB-AC4B-544A72FF3CE2}">
      <dgm:prSet/>
      <dgm:spPr>
        <a:gradFill flip="none" rotWithShape="1">
          <a:gsLst>
            <a:gs pos="27000">
              <a:srgbClr val="0000CC"/>
            </a:gs>
            <a:gs pos="54000">
              <a:srgbClr val="990099"/>
            </a:gs>
          </a:gsLst>
          <a:lin ang="2700000" scaled="1"/>
          <a:tileRect/>
        </a:gradFill>
      </dgm:spPr>
      <dgm:t>
        <a:bodyPr/>
        <a:lstStyle/>
        <a:p>
          <a:pPr rtl="0"/>
          <a:r>
            <a:rPr lang="ru-RU" dirty="0" smtClean="0"/>
            <a:t>План опытно-экспериментальной деятельности:</a:t>
          </a:r>
          <a:endParaRPr lang="ru-RU" dirty="0"/>
        </a:p>
      </dgm:t>
    </dgm:pt>
    <dgm:pt modelId="{5C7604F7-E38B-418F-86A3-E39EFF22E17A}" type="parTrans" cxnId="{F35D0F55-BAC7-41EF-89FD-2BD80846CD57}">
      <dgm:prSet/>
      <dgm:spPr/>
      <dgm:t>
        <a:bodyPr/>
        <a:lstStyle/>
        <a:p>
          <a:endParaRPr lang="ru-RU"/>
        </a:p>
      </dgm:t>
    </dgm:pt>
    <dgm:pt modelId="{28253128-8099-4387-A128-04B49620FE8D}" type="sibTrans" cxnId="{F35D0F55-BAC7-41EF-89FD-2BD80846CD57}">
      <dgm:prSet/>
      <dgm:spPr/>
      <dgm:t>
        <a:bodyPr/>
        <a:lstStyle/>
        <a:p>
          <a:endParaRPr lang="ru-RU"/>
        </a:p>
      </dgm:t>
    </dgm:pt>
    <dgm:pt modelId="{92C906E8-12D0-401C-8003-8C79644CD3A2}" type="pres">
      <dgm:prSet presAssocID="{15EA588D-DD94-48E5-BB88-12C8AFCD21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24A0AA-795F-4258-BD71-BB675C44C7E8}" type="pres">
      <dgm:prSet presAssocID="{8FB8E9F2-2547-45AB-AC4B-544A72FF3CE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5D0F55-BAC7-41EF-89FD-2BD80846CD57}" srcId="{15EA588D-DD94-48E5-BB88-12C8AFCD219E}" destId="{8FB8E9F2-2547-45AB-AC4B-544A72FF3CE2}" srcOrd="0" destOrd="0" parTransId="{5C7604F7-E38B-418F-86A3-E39EFF22E17A}" sibTransId="{28253128-8099-4387-A128-04B49620FE8D}"/>
    <dgm:cxn modelId="{8CBB4C11-1666-406B-BE10-513BA2070981}" type="presOf" srcId="{15EA588D-DD94-48E5-BB88-12C8AFCD219E}" destId="{92C906E8-12D0-401C-8003-8C79644CD3A2}" srcOrd="0" destOrd="0" presId="urn:microsoft.com/office/officeart/2005/8/layout/vList2"/>
    <dgm:cxn modelId="{40EF3054-CE25-4819-9B48-685681D8C920}" type="presOf" srcId="{8FB8E9F2-2547-45AB-AC4B-544A72FF3CE2}" destId="{3124A0AA-795F-4258-BD71-BB675C44C7E8}" srcOrd="0" destOrd="0" presId="urn:microsoft.com/office/officeart/2005/8/layout/vList2"/>
    <dgm:cxn modelId="{1F38CDFE-A319-4156-8112-8784092C95FD}" type="presParOf" srcId="{92C906E8-12D0-401C-8003-8C79644CD3A2}" destId="{3124A0AA-795F-4258-BD71-BB675C44C7E8}" srcOrd="0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5B0C32-430E-4CAB-88B7-F0D04D4B22F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6B8D04F-1A94-485F-B1AE-FE6D5DF17FC9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1.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«Послушай, как шуршит бумага»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5DBB915E-BD6D-4E99-9365-E9070C0E729D}" type="parTrans" cxnId="{25E74F38-2706-4708-9249-C26F4F99345C}">
      <dgm:prSet/>
      <dgm:spPr/>
      <dgm:t>
        <a:bodyPr/>
        <a:lstStyle/>
        <a:p>
          <a:endParaRPr lang="ru-RU"/>
        </a:p>
      </dgm:t>
    </dgm:pt>
    <dgm:pt modelId="{E67076BC-A848-49C8-933C-06CBD0C296A0}" type="sibTrans" cxnId="{25E74F38-2706-4708-9249-C26F4F99345C}">
      <dgm:prSet/>
      <dgm:spPr/>
      <dgm:t>
        <a:bodyPr/>
        <a:lstStyle/>
        <a:p>
          <a:endParaRPr lang="ru-RU"/>
        </a:p>
      </dgm:t>
    </dgm:pt>
    <dgm:pt modelId="{8484A889-E719-45D3-BFBD-1B876B1257C7}">
      <dgm:prSet phldrT="[Текст]" custT="1"/>
      <dgm:spPr>
        <a:solidFill>
          <a:srgbClr val="0000CC"/>
        </a:solidFill>
      </dgm:spPr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2.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«Скатывание бумаги в шарики»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EF3D7EC8-898D-490E-BED3-BC968C2EFE47}" type="parTrans" cxnId="{8CFDE0ED-445C-4169-B4FD-6BAA70E8DE57}">
      <dgm:prSet/>
      <dgm:spPr/>
      <dgm:t>
        <a:bodyPr/>
        <a:lstStyle/>
        <a:p>
          <a:endParaRPr lang="ru-RU"/>
        </a:p>
      </dgm:t>
    </dgm:pt>
    <dgm:pt modelId="{8B5A180E-D423-475A-AB96-C510929CB0E7}" type="sibTrans" cxnId="{8CFDE0ED-445C-4169-B4FD-6BAA70E8DE57}">
      <dgm:prSet/>
      <dgm:spPr/>
      <dgm:t>
        <a:bodyPr/>
        <a:lstStyle/>
        <a:p>
          <a:endParaRPr lang="ru-RU"/>
        </a:p>
      </dgm:t>
    </dgm:pt>
    <dgm:pt modelId="{4054D529-A864-43B5-90D3-C2638C5957A3}">
      <dgm:prSet phldrT="[Текст]" custT="1"/>
      <dgm:spPr>
        <a:solidFill>
          <a:srgbClr val="00CC00"/>
        </a:solidFill>
      </dgm:spPr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3. 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«Тонет – не тонет»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E5FABE65-13D5-4EAA-8C3E-3964465B9F98}" type="parTrans" cxnId="{DF4AB44B-3B09-4BFF-8B6C-ED4B5C85A1D7}">
      <dgm:prSet/>
      <dgm:spPr/>
      <dgm:t>
        <a:bodyPr/>
        <a:lstStyle/>
        <a:p>
          <a:endParaRPr lang="ru-RU"/>
        </a:p>
      </dgm:t>
    </dgm:pt>
    <dgm:pt modelId="{BE4128DC-43DA-4115-836F-16B171F87C4B}" type="sibTrans" cxnId="{DF4AB44B-3B09-4BFF-8B6C-ED4B5C85A1D7}">
      <dgm:prSet/>
      <dgm:spPr/>
      <dgm:t>
        <a:bodyPr/>
        <a:lstStyle/>
        <a:p>
          <a:endParaRPr lang="ru-RU"/>
        </a:p>
      </dgm:t>
    </dgm:pt>
    <dgm:pt modelId="{BC9C0275-EA0A-4097-B81E-E8A2550A1D2C}">
      <dgm:prSet custT="1"/>
      <dgm:spPr>
        <a:solidFill>
          <a:srgbClr val="990099"/>
        </a:solidFill>
      </dgm:spPr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4. 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«Сгибание листов бумаги»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94CA579A-1D77-416F-A4DD-A6E4DEC95ACD}" type="parTrans" cxnId="{564352A1-F87F-4495-BDB9-A17EDA37AABE}">
      <dgm:prSet/>
      <dgm:spPr/>
      <dgm:t>
        <a:bodyPr/>
        <a:lstStyle/>
        <a:p>
          <a:endParaRPr lang="ru-RU"/>
        </a:p>
      </dgm:t>
    </dgm:pt>
    <dgm:pt modelId="{FC7EF8F7-3F9E-4FA5-A874-FE150F9846B2}" type="sibTrans" cxnId="{564352A1-F87F-4495-BDB9-A17EDA37AABE}">
      <dgm:prSet/>
      <dgm:spPr/>
      <dgm:t>
        <a:bodyPr/>
        <a:lstStyle/>
        <a:p>
          <a:endParaRPr lang="ru-RU"/>
        </a:p>
      </dgm:t>
    </dgm:pt>
    <dgm:pt modelId="{E014A243-A90B-4E11-9762-E2C6ED9F07DD}" type="pres">
      <dgm:prSet presAssocID="{A65B0C32-430E-4CAB-88B7-F0D04D4B22F4}" presName="CompostProcess" presStyleCnt="0">
        <dgm:presLayoutVars>
          <dgm:dir/>
          <dgm:resizeHandles val="exact"/>
        </dgm:presLayoutVars>
      </dgm:prSet>
      <dgm:spPr/>
    </dgm:pt>
    <dgm:pt modelId="{B610CDA4-8A14-4219-9695-A4516ABFE105}" type="pres">
      <dgm:prSet presAssocID="{A65B0C32-430E-4CAB-88B7-F0D04D4B22F4}" presName="arrow" presStyleLbl="bgShp" presStyleIdx="0" presStyleCnt="1" custScaleX="110177"/>
      <dgm:spPr>
        <a:gradFill rotWithShape="0">
          <a:gsLst>
            <a:gs pos="27000">
              <a:srgbClr val="FF0000"/>
            </a:gs>
            <a:gs pos="54000">
              <a:srgbClr val="FFFF66"/>
            </a:gs>
          </a:gsLst>
          <a:lin ang="2700000" scaled="1"/>
        </a:gradFill>
      </dgm:spPr>
    </dgm:pt>
    <dgm:pt modelId="{53D32240-2624-4BF7-8024-E3E7586BE4D6}" type="pres">
      <dgm:prSet presAssocID="{A65B0C32-430E-4CAB-88B7-F0D04D4B22F4}" presName="linearProcess" presStyleCnt="0"/>
      <dgm:spPr/>
    </dgm:pt>
    <dgm:pt modelId="{00DE3FEF-F03C-486D-A38F-2DAEB9A0F313}" type="pres">
      <dgm:prSet presAssocID="{46B8D04F-1A94-485F-B1AE-FE6D5DF17FC9}" presName="textNode" presStyleLbl="node1" presStyleIdx="0" presStyleCnt="4" custScaleX="113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D654D6-2363-42AA-9356-DE3E277CC625}" type="pres">
      <dgm:prSet presAssocID="{E67076BC-A848-49C8-933C-06CBD0C296A0}" presName="sibTrans" presStyleCnt="0"/>
      <dgm:spPr/>
    </dgm:pt>
    <dgm:pt modelId="{5CE41375-F577-4B6D-92FA-B2E04271F9D0}" type="pres">
      <dgm:prSet presAssocID="{8484A889-E719-45D3-BFBD-1B876B1257C7}" presName="textNode" presStyleLbl="node1" presStyleIdx="1" presStyleCnt="4" custScaleX="122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950319-DEA4-4E99-902A-07F5540F3D0D}" type="pres">
      <dgm:prSet presAssocID="{8B5A180E-D423-475A-AB96-C510929CB0E7}" presName="sibTrans" presStyleCnt="0"/>
      <dgm:spPr/>
    </dgm:pt>
    <dgm:pt modelId="{D91C9710-BA27-4F1A-8E9B-E78C42337DCE}" type="pres">
      <dgm:prSet presAssocID="{4054D529-A864-43B5-90D3-C2638C5957A3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916F6-B1E4-4CCD-B297-7D079C387C23}" type="pres">
      <dgm:prSet presAssocID="{BE4128DC-43DA-4115-836F-16B171F87C4B}" presName="sibTrans" presStyleCnt="0"/>
      <dgm:spPr/>
    </dgm:pt>
    <dgm:pt modelId="{1C266EDD-D3E1-48BF-A01E-C10565F6C7CB}" type="pres">
      <dgm:prSet presAssocID="{BC9C0275-EA0A-4097-B81E-E8A2550A1D2C}" presName="textNode" presStyleLbl="node1" presStyleIdx="3" presStyleCnt="4" custScaleX="115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07F7AC-48A9-4A4F-96F9-06F34E4CD5AD}" type="presOf" srcId="{BC9C0275-EA0A-4097-B81E-E8A2550A1D2C}" destId="{1C266EDD-D3E1-48BF-A01E-C10565F6C7CB}" srcOrd="0" destOrd="0" presId="urn:microsoft.com/office/officeart/2005/8/layout/hProcess9"/>
    <dgm:cxn modelId="{878100EC-5A6A-4926-8103-123AE3ECC99F}" type="presOf" srcId="{8484A889-E719-45D3-BFBD-1B876B1257C7}" destId="{5CE41375-F577-4B6D-92FA-B2E04271F9D0}" srcOrd="0" destOrd="0" presId="urn:microsoft.com/office/officeart/2005/8/layout/hProcess9"/>
    <dgm:cxn modelId="{DF4AB44B-3B09-4BFF-8B6C-ED4B5C85A1D7}" srcId="{A65B0C32-430E-4CAB-88B7-F0D04D4B22F4}" destId="{4054D529-A864-43B5-90D3-C2638C5957A3}" srcOrd="2" destOrd="0" parTransId="{E5FABE65-13D5-4EAA-8C3E-3964465B9F98}" sibTransId="{BE4128DC-43DA-4115-836F-16B171F87C4B}"/>
    <dgm:cxn modelId="{25E74F38-2706-4708-9249-C26F4F99345C}" srcId="{A65B0C32-430E-4CAB-88B7-F0D04D4B22F4}" destId="{46B8D04F-1A94-485F-B1AE-FE6D5DF17FC9}" srcOrd="0" destOrd="0" parTransId="{5DBB915E-BD6D-4E99-9365-E9070C0E729D}" sibTransId="{E67076BC-A848-49C8-933C-06CBD0C296A0}"/>
    <dgm:cxn modelId="{94306E9A-2163-4738-8D1D-26B72B50D0D2}" type="presOf" srcId="{4054D529-A864-43B5-90D3-C2638C5957A3}" destId="{D91C9710-BA27-4F1A-8E9B-E78C42337DCE}" srcOrd="0" destOrd="0" presId="urn:microsoft.com/office/officeart/2005/8/layout/hProcess9"/>
    <dgm:cxn modelId="{5C0891DB-FBE3-42E3-BCA8-CAE883512810}" type="presOf" srcId="{A65B0C32-430E-4CAB-88B7-F0D04D4B22F4}" destId="{E014A243-A90B-4E11-9762-E2C6ED9F07DD}" srcOrd="0" destOrd="0" presId="urn:microsoft.com/office/officeart/2005/8/layout/hProcess9"/>
    <dgm:cxn modelId="{4F583762-0039-4DE0-8125-EB18D67DBC56}" type="presOf" srcId="{46B8D04F-1A94-485F-B1AE-FE6D5DF17FC9}" destId="{00DE3FEF-F03C-486D-A38F-2DAEB9A0F313}" srcOrd="0" destOrd="0" presId="urn:microsoft.com/office/officeart/2005/8/layout/hProcess9"/>
    <dgm:cxn modelId="{8CFDE0ED-445C-4169-B4FD-6BAA70E8DE57}" srcId="{A65B0C32-430E-4CAB-88B7-F0D04D4B22F4}" destId="{8484A889-E719-45D3-BFBD-1B876B1257C7}" srcOrd="1" destOrd="0" parTransId="{EF3D7EC8-898D-490E-BED3-BC968C2EFE47}" sibTransId="{8B5A180E-D423-475A-AB96-C510929CB0E7}"/>
    <dgm:cxn modelId="{564352A1-F87F-4495-BDB9-A17EDA37AABE}" srcId="{A65B0C32-430E-4CAB-88B7-F0D04D4B22F4}" destId="{BC9C0275-EA0A-4097-B81E-E8A2550A1D2C}" srcOrd="3" destOrd="0" parTransId="{94CA579A-1D77-416F-A4DD-A6E4DEC95ACD}" sibTransId="{FC7EF8F7-3F9E-4FA5-A874-FE150F9846B2}"/>
    <dgm:cxn modelId="{B9A5D6D7-39E8-4E50-AF26-A7D676E102D1}" type="presParOf" srcId="{E014A243-A90B-4E11-9762-E2C6ED9F07DD}" destId="{B610CDA4-8A14-4219-9695-A4516ABFE105}" srcOrd="0" destOrd="0" presId="urn:microsoft.com/office/officeart/2005/8/layout/hProcess9"/>
    <dgm:cxn modelId="{778D8322-EDBC-4055-81F6-C4941AED4B0B}" type="presParOf" srcId="{E014A243-A90B-4E11-9762-E2C6ED9F07DD}" destId="{53D32240-2624-4BF7-8024-E3E7586BE4D6}" srcOrd="1" destOrd="0" presId="urn:microsoft.com/office/officeart/2005/8/layout/hProcess9"/>
    <dgm:cxn modelId="{F2257DB1-04FD-4630-8C21-D0EE8239FFD3}" type="presParOf" srcId="{53D32240-2624-4BF7-8024-E3E7586BE4D6}" destId="{00DE3FEF-F03C-486D-A38F-2DAEB9A0F313}" srcOrd="0" destOrd="0" presId="urn:microsoft.com/office/officeart/2005/8/layout/hProcess9"/>
    <dgm:cxn modelId="{7127DABE-D055-41B4-9BCB-125F3BCFEE37}" type="presParOf" srcId="{53D32240-2624-4BF7-8024-E3E7586BE4D6}" destId="{30D654D6-2363-42AA-9356-DE3E277CC625}" srcOrd="1" destOrd="0" presId="urn:microsoft.com/office/officeart/2005/8/layout/hProcess9"/>
    <dgm:cxn modelId="{3B2B581C-99CA-4651-B45B-DA3A204C8EBF}" type="presParOf" srcId="{53D32240-2624-4BF7-8024-E3E7586BE4D6}" destId="{5CE41375-F577-4B6D-92FA-B2E04271F9D0}" srcOrd="2" destOrd="0" presId="urn:microsoft.com/office/officeart/2005/8/layout/hProcess9"/>
    <dgm:cxn modelId="{D3154D02-F0AF-433A-9639-1A36572D40E5}" type="presParOf" srcId="{53D32240-2624-4BF7-8024-E3E7586BE4D6}" destId="{71950319-DEA4-4E99-902A-07F5540F3D0D}" srcOrd="3" destOrd="0" presId="urn:microsoft.com/office/officeart/2005/8/layout/hProcess9"/>
    <dgm:cxn modelId="{EB2F0697-1837-4825-AD7F-54C354023D2C}" type="presParOf" srcId="{53D32240-2624-4BF7-8024-E3E7586BE4D6}" destId="{D91C9710-BA27-4F1A-8E9B-E78C42337DCE}" srcOrd="4" destOrd="0" presId="urn:microsoft.com/office/officeart/2005/8/layout/hProcess9"/>
    <dgm:cxn modelId="{5337153A-4527-4EFC-B056-4445E6928A60}" type="presParOf" srcId="{53D32240-2624-4BF7-8024-E3E7586BE4D6}" destId="{D39916F6-B1E4-4CCD-B297-7D079C387C23}" srcOrd="5" destOrd="0" presId="urn:microsoft.com/office/officeart/2005/8/layout/hProcess9"/>
    <dgm:cxn modelId="{12F50DBA-174E-4AE5-9DDF-3335A81E2D67}" type="presParOf" srcId="{53D32240-2624-4BF7-8024-E3E7586BE4D6}" destId="{1C266EDD-D3E1-48BF-A01E-C10565F6C7CB}" srcOrd="6" destOrd="0" presId="urn:microsoft.com/office/officeart/2005/8/layout/hProcess9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21A92D-7C72-4758-8572-27880034399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F149C7-ABDF-44C1-B84B-B25FEB58EA99}">
      <dgm:prSet/>
      <dgm:spPr>
        <a:gradFill rotWithShape="0">
          <a:gsLst>
            <a:gs pos="23000">
              <a:srgbClr val="0070C0"/>
            </a:gs>
            <a:gs pos="0">
              <a:srgbClr val="7030A0"/>
            </a:gs>
            <a:gs pos="75000">
              <a:schemeClr val="tx2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1. « Послушай, как шуршит бумага»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0E65D4F-B67E-4A7B-98F1-646F3648853E}" type="parTrans" cxnId="{13956C16-67F2-40B9-8865-0857625E37DA}">
      <dgm:prSet/>
      <dgm:spPr/>
      <dgm:t>
        <a:bodyPr/>
        <a:lstStyle/>
        <a:p>
          <a:endParaRPr lang="ru-RU"/>
        </a:p>
      </dgm:t>
    </dgm:pt>
    <dgm:pt modelId="{513C68E9-DBAF-4A06-A1BE-37D88D0DD6F3}" type="sibTrans" cxnId="{13956C16-67F2-40B9-8865-0857625E37DA}">
      <dgm:prSet/>
      <dgm:spPr/>
      <dgm:t>
        <a:bodyPr/>
        <a:lstStyle/>
        <a:p>
          <a:endParaRPr lang="ru-RU"/>
        </a:p>
      </dgm:t>
    </dgm:pt>
    <dgm:pt modelId="{ACF777F0-E981-4CE2-A0AA-A97D5F2B3858}" type="pres">
      <dgm:prSet presAssocID="{4021A92D-7C72-4758-8572-2788003439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B9B6BF-921E-4C7C-B7AB-652A6B3B0548}" type="pres">
      <dgm:prSet presAssocID="{95F149C7-ABDF-44C1-B84B-B25FEB58EA99}" presName="parentText" presStyleLbl="node1" presStyleIdx="0" presStyleCnt="1" custLinFactNeighborX="520" custLinFactNeighborY="-477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956C16-67F2-40B9-8865-0857625E37DA}" srcId="{4021A92D-7C72-4758-8572-27880034399E}" destId="{95F149C7-ABDF-44C1-B84B-B25FEB58EA99}" srcOrd="0" destOrd="0" parTransId="{F0E65D4F-B67E-4A7B-98F1-646F3648853E}" sibTransId="{513C68E9-DBAF-4A06-A1BE-37D88D0DD6F3}"/>
    <dgm:cxn modelId="{D731BD57-3B7A-45AB-99ED-1E084F9AD5CE}" type="presOf" srcId="{4021A92D-7C72-4758-8572-27880034399E}" destId="{ACF777F0-E981-4CE2-A0AA-A97D5F2B3858}" srcOrd="0" destOrd="0" presId="urn:microsoft.com/office/officeart/2005/8/layout/vList2"/>
    <dgm:cxn modelId="{973AF15F-C5BA-4E55-8D22-3C6238C52D8D}" type="presOf" srcId="{95F149C7-ABDF-44C1-B84B-B25FEB58EA99}" destId="{CAB9B6BF-921E-4C7C-B7AB-652A6B3B0548}" srcOrd="0" destOrd="0" presId="urn:microsoft.com/office/officeart/2005/8/layout/vList2"/>
    <dgm:cxn modelId="{DB44A97C-2EF6-4820-9F9D-9B94CBE3AEC1}" type="presParOf" srcId="{ACF777F0-E981-4CE2-A0AA-A97D5F2B3858}" destId="{CAB9B6BF-921E-4C7C-B7AB-652A6B3B0548}" srcOrd="0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8EB7F91-E978-485B-95AD-D72723CE3E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468620-EC42-423C-86B8-1BBFD4EEFB08}">
      <dgm:prSet/>
      <dgm:spPr>
        <a:gradFill rotWithShape="0">
          <a:gsLst>
            <a:gs pos="0">
              <a:srgbClr val="00B0F0"/>
            </a:gs>
            <a:gs pos="11000">
              <a:schemeClr val="accent5">
                <a:lumMod val="60000"/>
                <a:lumOff val="40000"/>
              </a:schemeClr>
            </a:gs>
            <a:gs pos="75000">
              <a:srgbClr val="FF99FF"/>
            </a:gs>
            <a:gs pos="100000">
              <a:srgbClr val="FF0066">
                <a:alpha val="14000"/>
              </a:srgbClr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</a:rPr>
            <a:t>2. «Скатывание бумаги в шарики»</a:t>
          </a:r>
          <a:endParaRPr lang="ru-RU" dirty="0">
            <a:solidFill>
              <a:srgbClr val="002060"/>
            </a:solidFill>
          </a:endParaRPr>
        </a:p>
      </dgm:t>
    </dgm:pt>
    <dgm:pt modelId="{00968334-6FE7-4119-8317-B393D1778811}" type="parTrans" cxnId="{56179C1A-EC03-4A4C-B90F-FA7AA75F0AAC}">
      <dgm:prSet/>
      <dgm:spPr/>
      <dgm:t>
        <a:bodyPr/>
        <a:lstStyle/>
        <a:p>
          <a:endParaRPr lang="ru-RU"/>
        </a:p>
      </dgm:t>
    </dgm:pt>
    <dgm:pt modelId="{E9C33BAB-E767-4A81-B49C-12C35416FE2A}" type="sibTrans" cxnId="{56179C1A-EC03-4A4C-B90F-FA7AA75F0AAC}">
      <dgm:prSet/>
      <dgm:spPr/>
      <dgm:t>
        <a:bodyPr/>
        <a:lstStyle/>
        <a:p>
          <a:endParaRPr lang="ru-RU"/>
        </a:p>
      </dgm:t>
    </dgm:pt>
    <dgm:pt modelId="{4CCB0B72-1CC1-4CD7-8312-84B2362621C7}" type="pres">
      <dgm:prSet presAssocID="{E8EB7F91-E978-485B-95AD-D72723CE3E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0DE702-3233-4F65-8617-CC536E0BD661}" type="pres">
      <dgm:prSet presAssocID="{F8468620-EC42-423C-86B8-1BBFD4EEFB08}" presName="parentText" presStyleLbl="node1" presStyleIdx="0" presStyleCnt="1" custLinFactNeighborX="520" custLinFactNeighborY="-381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24B03E-E1B2-4954-9523-C9197472E3D9}" type="presOf" srcId="{E8EB7F91-E978-485B-95AD-D72723CE3E0E}" destId="{4CCB0B72-1CC1-4CD7-8312-84B2362621C7}" srcOrd="0" destOrd="0" presId="urn:microsoft.com/office/officeart/2005/8/layout/vList2"/>
    <dgm:cxn modelId="{90C3AFC5-C749-4B8A-AA43-25D869A080DD}" type="presOf" srcId="{F8468620-EC42-423C-86B8-1BBFD4EEFB08}" destId="{880DE702-3233-4F65-8617-CC536E0BD661}" srcOrd="0" destOrd="0" presId="urn:microsoft.com/office/officeart/2005/8/layout/vList2"/>
    <dgm:cxn modelId="{56179C1A-EC03-4A4C-B90F-FA7AA75F0AAC}" srcId="{E8EB7F91-E978-485B-95AD-D72723CE3E0E}" destId="{F8468620-EC42-423C-86B8-1BBFD4EEFB08}" srcOrd="0" destOrd="0" parTransId="{00968334-6FE7-4119-8317-B393D1778811}" sibTransId="{E9C33BAB-E767-4A81-B49C-12C35416FE2A}"/>
    <dgm:cxn modelId="{9FF62EA0-4255-4F4A-9063-8107D99FE922}" type="presParOf" srcId="{4CCB0B72-1CC1-4CD7-8312-84B2362621C7}" destId="{880DE702-3233-4F65-8617-CC536E0BD661}" srcOrd="0" destOrd="0" presId="urn:microsoft.com/office/officeart/2005/8/layout/v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F68E576-E5EE-4E02-9A1F-4A4F8465DA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643ED7-0785-4437-A0C7-36B2C0942A19}">
      <dgm:prSet custT="1"/>
      <dgm:spPr>
        <a:gradFill rotWithShape="0">
          <a:gsLst>
            <a:gs pos="25000">
              <a:srgbClr val="FFFF00"/>
            </a:gs>
            <a:gs pos="11000">
              <a:srgbClr val="00FF00">
                <a:alpha val="6000"/>
              </a:srgbClr>
            </a:gs>
            <a:gs pos="75000">
              <a:srgbClr val="99FF33"/>
            </a:gs>
            <a:gs pos="100000">
              <a:srgbClr val="00FF00">
                <a:alpha val="40000"/>
              </a:srgbClr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pPr algn="ctr" rtl="0"/>
          <a:r>
            <a:rPr lang="ru-RU" sz="37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3. «Тонет – не тонет»</a:t>
          </a:r>
          <a:endParaRPr lang="ru-RU" sz="37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65C9B2D-ADBC-47CB-8206-34470E539E08}" type="parTrans" cxnId="{E060D63C-0A9A-4673-9399-569129C47DED}">
      <dgm:prSet/>
      <dgm:spPr/>
      <dgm:t>
        <a:bodyPr/>
        <a:lstStyle/>
        <a:p>
          <a:endParaRPr lang="ru-RU"/>
        </a:p>
      </dgm:t>
    </dgm:pt>
    <dgm:pt modelId="{51C0CC24-6CAD-4C33-8C52-3BE7431C6C3B}" type="sibTrans" cxnId="{E060D63C-0A9A-4673-9399-569129C47DED}">
      <dgm:prSet/>
      <dgm:spPr/>
      <dgm:t>
        <a:bodyPr/>
        <a:lstStyle/>
        <a:p>
          <a:endParaRPr lang="ru-RU"/>
        </a:p>
      </dgm:t>
    </dgm:pt>
    <dgm:pt modelId="{D4393153-BD5B-4909-9494-ED89E5414268}" type="pres">
      <dgm:prSet presAssocID="{9F68E576-E5EE-4E02-9A1F-4A4F8465DA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A62963-0FF1-42AD-A441-BE6BD22BFDEB}" type="pres">
      <dgm:prSet presAssocID="{A6643ED7-0785-4437-A0C7-36B2C0942A19}" presName="parentText" presStyleLbl="node1" presStyleIdx="0" presStyleCnt="1" custLinFactNeighborX="520" custLinFactNeighborY="-240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60D63C-0A9A-4673-9399-569129C47DED}" srcId="{9F68E576-E5EE-4E02-9A1F-4A4F8465DA83}" destId="{A6643ED7-0785-4437-A0C7-36B2C0942A19}" srcOrd="0" destOrd="0" parTransId="{165C9B2D-ADBC-47CB-8206-34470E539E08}" sibTransId="{51C0CC24-6CAD-4C33-8C52-3BE7431C6C3B}"/>
    <dgm:cxn modelId="{FE222E6A-3E26-4C69-B18D-AD099E7F50CD}" type="presOf" srcId="{9F68E576-E5EE-4E02-9A1F-4A4F8465DA83}" destId="{D4393153-BD5B-4909-9494-ED89E5414268}" srcOrd="0" destOrd="0" presId="urn:microsoft.com/office/officeart/2005/8/layout/vList2"/>
    <dgm:cxn modelId="{AAE5A330-8157-40C7-9703-42DC06E766C1}" type="presOf" srcId="{A6643ED7-0785-4437-A0C7-36B2C0942A19}" destId="{F4A62963-0FF1-42AD-A441-BE6BD22BFDEB}" srcOrd="0" destOrd="0" presId="urn:microsoft.com/office/officeart/2005/8/layout/vList2"/>
    <dgm:cxn modelId="{2F4C934D-22E8-451A-BDC5-91F593FF6729}" type="presParOf" srcId="{D4393153-BD5B-4909-9494-ED89E5414268}" destId="{F4A62963-0FF1-42AD-A441-BE6BD22BFDEB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E2109-26E5-4E4E-8AF5-C6081BF3428F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60D36-C03A-4D53-8A74-B93CD12CE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4F87E-FAA4-43EF-BB67-19EE1CA758F8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A58F0-5865-45E1-9FCA-2FEDA720F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02FC0-0BC8-49EF-A904-5D696528668E}" type="datetime1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57A7-D89D-4C37-BA07-A78987EABF43}" type="datetime1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ED50-C7C2-4B02-8D52-7E995C394626}" type="datetime1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CE0D-512B-468E-AED6-928F415CB069}" type="datetime1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E6F4-038C-4D76-9109-B4C82939D1D7}" type="datetime1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FD707-20B8-4360-9992-9FC4ECDE8E83}" type="datetime1">
              <a:rPr lang="ru-RU" smtClean="0"/>
              <a:pPr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C5AC6-5976-4C67-B41E-0010A9254C95}" type="datetime1">
              <a:rPr lang="ru-RU" smtClean="0"/>
              <a:pPr/>
              <a:t>11.10.2023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A6C63-3829-446B-B456-12293E31EAFD}" type="datetime1">
              <a:rPr lang="ru-RU" smtClean="0"/>
              <a:pPr/>
              <a:t>11.10.2023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315A-3478-470B-8B74-1B39EAB77AD0}" type="datetime1">
              <a:rPr lang="ru-RU" smtClean="0"/>
              <a:pPr/>
              <a:t>11.10.2023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5841-07DB-40A1-B6EA-125D689A3CA8}" type="datetime1">
              <a:rPr lang="ru-RU" smtClean="0"/>
              <a:pPr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1C4D-0466-41ED-A7D9-A13691AF2298}" type="datetime1">
              <a:rPr lang="ru-RU" smtClean="0"/>
              <a:pPr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D53EA-63B4-4F88-B035-F74BB118DD60}" type="datetime1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12.jpeg"/><Relationship Id="rId7" Type="http://schemas.openxmlformats.org/officeDocument/2006/relationships/diagramQuickStyle" Target="../diagrams/quickStyle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openxmlformats.org/officeDocument/2006/relationships/chart" Target="../charts/chart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Data" Target="../diagrams/data12.xml"/><Relationship Id="rId7" Type="http://schemas.openxmlformats.org/officeDocument/2006/relationships/diagramData" Target="../diagrams/data1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10" Type="http://schemas.openxmlformats.org/officeDocument/2006/relationships/diagramColors" Target="../diagrams/colors13.xml"/><Relationship Id="rId4" Type="http://schemas.openxmlformats.org/officeDocument/2006/relationships/diagramLayout" Target="../diagrams/layout12.xml"/><Relationship Id="rId9" Type="http://schemas.openxmlformats.org/officeDocument/2006/relationships/diagramQuickStyle" Target="../diagrams/quickStyl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Data" Target="../diagrams/data14.xml"/><Relationship Id="rId7" Type="http://schemas.openxmlformats.org/officeDocument/2006/relationships/diagramData" Target="../diagrams/data1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10" Type="http://schemas.openxmlformats.org/officeDocument/2006/relationships/diagramColors" Target="../diagrams/colors15.xml"/><Relationship Id="rId4" Type="http://schemas.openxmlformats.org/officeDocument/2006/relationships/diagramLayout" Target="../diagrams/layout14.xml"/><Relationship Id="rId9" Type="http://schemas.openxmlformats.org/officeDocument/2006/relationships/diagramQuickStyle" Target="../diagrams/quickStyl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Data" Target="../diagrams/data5.xml"/><Relationship Id="rId7" Type="http://schemas.openxmlformats.org/officeDocument/2006/relationships/diagramData" Target="../diagrams/data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diagramColors" Target="../diagrams/colors6.xml"/><Relationship Id="rId4" Type="http://schemas.openxmlformats.org/officeDocument/2006/relationships/diagramLayout" Target="../diagrams/layout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10.jpeg"/><Relationship Id="rId7" Type="http://schemas.openxmlformats.org/officeDocument/2006/relationships/diagramQuickStyle" Target="../diagrams/quickStyle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0"/>
              </a:schemeClr>
            </a:gs>
            <a:gs pos="0">
              <a:srgbClr val="FF6699">
                <a:alpha val="42000"/>
              </a:srgbClr>
            </a:gs>
            <a:gs pos="11000">
              <a:schemeClr val="bg1">
                <a:alpha val="79000"/>
              </a:schemeClr>
            </a:gs>
            <a:gs pos="75000">
              <a:schemeClr val="tx2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ochi-schools.ru/d028/im/n_70foto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45714">
            <a:off x="334460" y="3707883"/>
            <a:ext cx="3124933" cy="2489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072494" cy="35719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творческой активности дошкольников в процессе детского экспериментирования.</a:t>
            </a:r>
            <a:r>
              <a:rPr lang="ru-RU" sz="2700" b="1" dirty="0" smtClean="0">
                <a:solidFill>
                  <a:srgbClr val="002060"/>
                </a:solidFill>
              </a:rPr>
              <a:t/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Опыты с бумагой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(вторая младшая группа)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43306" y="5000636"/>
            <a:ext cx="4643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Воспитатель : Овчинникова А. Ю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., ВКК.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  <p:sndAc>
      <p:stSnd>
        <p:snd r:embed="rId3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nastasya\Desktop\лрлоло\20161020_1004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214422"/>
            <a:ext cx="4071966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C:\Users\anastasya\Desktop\лрлоло\20161020_1003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214421"/>
            <a:ext cx="4071966" cy="5429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4" name="Схема 3"/>
          <p:cNvGraphicFramePr/>
          <p:nvPr/>
        </p:nvGraphicFramePr>
        <p:xfrm>
          <a:off x="500034" y="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checker dir="vert"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FF66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 spd="med">
    <p:dissolve/>
    <p:sndAc>
      <p:stSnd>
        <p:snd r:embed="rId2" name="breeze.wav" builtIn="1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6699"/>
            </a:gs>
            <a:gs pos="50000">
              <a:srgbClr val="00B0F0">
                <a:alpha val="69000"/>
              </a:srgbClr>
            </a:gs>
            <a:gs pos="100000">
              <a:srgbClr val="FF669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med">
    <p:wipe dir="d"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669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00034" y="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-214346" y="1214398"/>
          <a:ext cx="9787006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wedge/>
    <p:sndAc>
      <p:stSnd>
        <p:snd r:embed="rId2" name="breeze.wav" builtIn="1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6699"/>
            </a:gs>
            <a:gs pos="80000">
              <a:schemeClr val="accent1">
                <a:hueOff val="0"/>
                <a:satOff val="0"/>
                <a:lumOff val="0"/>
                <a:shade val="93000"/>
                <a:satMod val="130000"/>
                <a:alpha val="44000"/>
              </a:schemeClr>
            </a:gs>
            <a:gs pos="100000">
              <a:srgbClr val="CC00FF">
                <a:alpha val="79000"/>
              </a:srgb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eclipart.com/gimg/AB5AB16DAEF23E7C/8129531-A-Small-Group-of-Kids-Conducting-a-Laboratory-Experiment-Stock-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000240"/>
            <a:ext cx="5572164" cy="42005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785786" y="714356"/>
            <a:ext cx="7716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rgbClr val="CC00FF"/>
                  </a:solidFill>
                </a:ln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5400" b="1" cap="none" spc="50" dirty="0">
              <a:ln w="11430">
                <a:solidFill>
                  <a:srgbClr val="CC00FF"/>
                </a:solidFill>
              </a:ln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99FF"/>
            </a:gs>
            <a:gs pos="25000">
              <a:srgbClr val="FF99FF"/>
            </a:gs>
            <a:gs pos="75000">
              <a:schemeClr val="bg1"/>
            </a:gs>
            <a:gs pos="100000">
              <a:srgbClr val="66CC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714348" y="1000108"/>
          <a:ext cx="7643866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85984" y="214290"/>
            <a:ext cx="42148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Актуальность:</a:t>
            </a:r>
            <a:endParaRPr lang="ru-RU" sz="4400" i="1" u="sng" dirty="0">
              <a:solidFill>
                <a:srgbClr val="C00000"/>
              </a:solidFill>
            </a:endParaRPr>
          </a:p>
        </p:txBody>
      </p:sp>
      <p:pic>
        <p:nvPicPr>
          <p:cNvPr id="6" name="Picture 2" descr="http://previews.123rf.com/images/lenm/lenm1011/lenm101100029/8129522-A-Small-Group-of-Kids-in-a-Volcano-Project-Stock-Photo-science-kids-carto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4786322"/>
            <a:ext cx="2809134" cy="18605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trips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9FF"/>
            </a:gs>
            <a:gs pos="25000">
              <a:srgbClr val="CC66FF"/>
            </a:gs>
            <a:gs pos="75000">
              <a:srgbClr val="66FF99"/>
            </a:gs>
            <a:gs pos="100000">
              <a:srgbClr val="66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liceum1.3dn.ru/YoungScientist/young_scienti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143116"/>
            <a:ext cx="3174990" cy="2583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aphicFrame>
        <p:nvGraphicFramePr>
          <p:cNvPr id="5" name="Схема 4"/>
          <p:cNvGraphicFramePr/>
          <p:nvPr/>
        </p:nvGraphicFramePr>
        <p:xfrm>
          <a:off x="214282" y="1357298"/>
          <a:ext cx="5357850" cy="4000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071802" y="214290"/>
            <a:ext cx="15956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Цель:</a:t>
            </a:r>
            <a:endParaRPr lang="ru-RU" sz="2800" b="1" i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13355" y="297919"/>
            <a:ext cx="21072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Задачи:</a:t>
            </a:r>
            <a:endParaRPr lang="ru-RU" sz="3200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85720" y="1142984"/>
          <a:ext cx="8143932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6699"/>
            </a:gs>
            <a:gs pos="50000">
              <a:srgbClr val="00B0F0">
                <a:alpha val="69000"/>
              </a:srgbClr>
            </a:gs>
            <a:gs pos="100000">
              <a:srgbClr val="FF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astasya\Desktop\лрлоло\20161020_140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7" y="3500438"/>
            <a:ext cx="4786313" cy="3357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Users\anastasya\Desktop\лрлоло\20161020_14013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2984"/>
            <a:ext cx="5058646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6" name="Схема 5"/>
          <p:cNvGraphicFramePr/>
          <p:nvPr/>
        </p:nvGraphicFramePr>
        <p:xfrm>
          <a:off x="500034" y="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med">
    <p:wheel spokes="1"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4" y="1600200"/>
          <a:ext cx="9001156" cy="4900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wheel spokes="1"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FF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astasya\Desktop\лрлоло\20161020_0957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214422"/>
            <a:ext cx="4018388" cy="5357850"/>
          </a:xfrm>
          <a:prstGeom prst="ellipse">
            <a:avLst/>
          </a:prstGeom>
          <a:ln w="63500" cap="rnd">
            <a:solidFill>
              <a:srgbClr val="FF006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C:\Users\anastasya\Desktop\лрлоло\20161020_0957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1" y="1214423"/>
            <a:ext cx="4143387" cy="5357850"/>
          </a:xfrm>
          <a:prstGeom prst="ellipse">
            <a:avLst/>
          </a:prstGeom>
          <a:ln w="63500" cap="rnd">
            <a:solidFill>
              <a:srgbClr val="FF006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5" name="Схема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amond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nastasya\Desktop\лрлоло\20161020_100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71546"/>
            <a:ext cx="4232684" cy="55721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009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anastasya\Desktop\лрлоло\20161020_100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071546"/>
            <a:ext cx="4179105" cy="55721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009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5" name="Схема 4"/>
          <p:cNvGraphicFramePr/>
          <p:nvPr/>
        </p:nvGraphicFramePr>
        <p:xfrm>
          <a:off x="428596" y="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circl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nastasya\Desktop\лрлоло\20161020_1006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357298"/>
            <a:ext cx="4000528" cy="52864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C:\Users\anastasya\Desktop\лрлоло\20161020_1006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357298"/>
            <a:ext cx="3964791" cy="5286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5" name="Схема 4"/>
          <p:cNvGraphicFramePr/>
          <p:nvPr/>
        </p:nvGraphicFramePr>
        <p:xfrm>
          <a:off x="428596" y="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split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340</Words>
  <PresentationFormat>Экран (4:3)</PresentationFormat>
  <Paragraphs>32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Развитие творческой активности дошкольников в процессе детского экспериментирования. Опыты с бумагой    (вторая младшая группа)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творческой активности дошкольников в процессе детского экспериментирования. Опыты с бумагой    (вторая младшая группа)</dc:title>
  <dc:creator>anastasya</dc:creator>
  <cp:lastModifiedBy>Ст воспитатель</cp:lastModifiedBy>
  <cp:revision>59</cp:revision>
  <dcterms:created xsi:type="dcterms:W3CDTF">2016-10-19T16:31:45Z</dcterms:created>
  <dcterms:modified xsi:type="dcterms:W3CDTF">2023-10-11T09:23:30Z</dcterms:modified>
</cp:coreProperties>
</file>