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7" r:id="rId3"/>
    <p:sldId id="287" r:id="rId4"/>
    <p:sldId id="261" r:id="rId5"/>
    <p:sldId id="276" r:id="rId6"/>
    <p:sldId id="278" r:id="rId7"/>
    <p:sldId id="279" r:id="rId8"/>
    <p:sldId id="283" r:id="rId9"/>
    <p:sldId id="284" r:id="rId10"/>
    <p:sldId id="269" r:id="rId11"/>
    <p:sldId id="282" r:id="rId12"/>
    <p:sldId id="280" r:id="rId13"/>
    <p:sldId id="268" r:id="rId14"/>
    <p:sldId id="281" r:id="rId15"/>
    <p:sldId id="270" r:id="rId16"/>
    <p:sldId id="271" r:id="rId17"/>
    <p:sldId id="286" r:id="rId18"/>
    <p:sldId id="263" r:id="rId19"/>
    <p:sldId id="275" r:id="rId20"/>
    <p:sldId id="264" r:id="rId21"/>
    <p:sldId id="265" r:id="rId22"/>
    <p:sldId id="267" r:id="rId23"/>
    <p:sldId id="266" r:id="rId24"/>
    <p:sldId id="285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88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2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3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10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1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32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06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96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32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64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34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6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F52D-0938-4FFA-88BD-3C0B7392F697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5686B-75E9-4B5E-8A7C-9DCBAD542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49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1899" y="4581127"/>
            <a:ext cx="5870005" cy="1323439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9 декабря – </a:t>
            </a:r>
          </a:p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День Героев Отечества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6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Ст воспитатель\Desktop\331a4e7e-ac94-524b-8036-3d798f05a7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8305824" cy="6221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66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C:\Users\Ст воспитатель\Desktop\fb7cfb71-58f1-57a1-b58c-104a19ce97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357166"/>
            <a:ext cx="8786873" cy="6214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66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т воспитатель\Desktop\c3eadfb4-3606-5c8e-b852-fa1f75d49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929718" cy="6204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" descr="C:\Users\Ст воспитатель\Desktop\OrderofGlor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85852" y="2359541"/>
            <a:ext cx="4397802" cy="3347863"/>
          </a:xfrm>
          <a:prstGeom prst="rect">
            <a:avLst/>
          </a:prstGeom>
          <a:noFill/>
        </p:spPr>
      </p:pic>
      <p:pic>
        <p:nvPicPr>
          <p:cNvPr id="11" name="Picture 3" descr="C:\Users\Ст воспитатель\Desktop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9984" y="1571612"/>
            <a:ext cx="8558126" cy="478634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428860" y="500042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Орден А. Невского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13492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142984"/>
            <a:ext cx="8352928" cy="4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64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609" y="645813"/>
            <a:ext cx="8354782" cy="556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01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707" y="746080"/>
            <a:ext cx="8408586" cy="53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634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770" name="Picture 2" descr="C:\Users\Ст воспитатель\Desktop\OrderofGlor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6701"/>
            <a:ext cx="8286808" cy="54055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1" y="357166"/>
            <a:ext cx="421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Орден славы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134927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052736"/>
            <a:ext cx="2985120" cy="4962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958416"/>
            <a:ext cx="270822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59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645023"/>
            <a:ext cx="3707904" cy="25132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645024"/>
            <a:ext cx="3707904" cy="2513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20687"/>
            <a:ext cx="3707904" cy="2513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4987" y="620688"/>
            <a:ext cx="3707904" cy="25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11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055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28604"/>
            <a:ext cx="5357850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9479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064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60648"/>
            <a:ext cx="3894237" cy="5128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0606" y="5470280"/>
            <a:ext cx="432278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Амет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– Хан Султан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319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384" y="692696"/>
            <a:ext cx="6858000" cy="3857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3868" y="5204146"/>
            <a:ext cx="7093032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vi-VN" sz="3600" b="1" i="1" dirty="0" smtClean="0">
                <a:latin typeface="+mj-lt"/>
              </a:rPr>
              <a:t>Мари́я Васи́льевна Октя́брьская</a:t>
            </a:r>
            <a:endParaRPr lang="ru-RU" sz="36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588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428604"/>
            <a:ext cx="3714776" cy="50720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89842" y="5445224"/>
            <a:ext cx="616431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Антон Игоревич Старостин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049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5835" y="5633145"/>
            <a:ext cx="593233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Юрий Петрович Нимченко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285728"/>
            <a:ext cx="4152519" cy="52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168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2" name="Picture 2" descr="C:\Users\Ст воспитатель\Desktop\an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604"/>
            <a:ext cx="4143428" cy="2762285"/>
          </a:xfrm>
          <a:prstGeom prst="rect">
            <a:avLst/>
          </a:prstGeom>
          <a:noFill/>
        </p:spPr>
      </p:pic>
      <p:pic>
        <p:nvPicPr>
          <p:cNvPr id="30723" name="Picture 3" descr="C:\Users\Ст воспитатель\Desktop\1e1a93852c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4152018" cy="2928922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3653614"/>
            <a:ext cx="4143404" cy="27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168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5267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4149" y="5663732"/>
            <a:ext cx="6917022" cy="64633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rgbClr val="FF0000">
                <a:alpha val="93000"/>
              </a:srgbClr>
            </a:outerShdw>
            <a:reflection blurRad="939800" stA="63000" endPos="65000" dist="6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СЛАВА ГЕРОЯМ ОТЕЧЕСТВА !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39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8947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3" name="Picture 1" descr="C:\Users\Ст воспитатель\Desktop\AYeAwTe-BdBDGWotnYTRvhFG5NiRxem1jskmu7xG5BECHlMmVqRx-jYI4k6IVBCV2OFqH5YjTC8BrmJiD8ycTt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47"/>
            <a:ext cx="8429684" cy="6322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947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114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Cristina\Downloads\da2de81be069ea39411ef5038de84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6143636" y="3857628"/>
            <a:ext cx="2428892" cy="2771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00628" y="357166"/>
            <a:ext cx="3786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1992 году орден Святого Георгия был восстановлен в Российской Федерации. Статус высшей военной награды был возвращён ордену в 2000 году в соответствии с Указом Президента РФ № 1463 от 8 августа 2000 года «Об утверждении статута ордена Святого Георгия, положения о знаке отличия — Георгиевском кресте».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Cristina\Downloads\Remove-bg.ai_173315964466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95" r="18055"/>
          <a:stretch>
            <a:fillRect/>
          </a:stretch>
        </p:blipFill>
        <p:spPr bwMode="auto">
          <a:xfrm>
            <a:off x="428596" y="714356"/>
            <a:ext cx="4643470" cy="542928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947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3" descr="C:\Users\Cristina\Downloads\2ngo0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947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698" name="Picture 2" descr="C:\Users\Ст воспитатель\Desktop\img2.jpg"/>
          <p:cNvPicPr>
            <a:picLocks noChangeAspect="1" noChangeArrowheads="1"/>
          </p:cNvPicPr>
          <p:nvPr/>
        </p:nvPicPr>
        <p:blipFill>
          <a:blip r:embed="rId3" cstate="print"/>
          <a:srcRect r="18644"/>
          <a:stretch>
            <a:fillRect/>
          </a:stretch>
        </p:blipFill>
        <p:spPr bwMode="auto">
          <a:xfrm>
            <a:off x="571472" y="500009"/>
            <a:ext cx="7858180" cy="5893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947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698" name="Picture 2" descr="C:\Users\Ст воспитатель\Desktop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07" y="500010"/>
            <a:ext cx="7524845" cy="5643634"/>
          </a:xfrm>
          <a:prstGeom prst="rect">
            <a:avLst/>
          </a:prstGeom>
          <a:noFill/>
        </p:spPr>
      </p:pic>
      <p:pic>
        <p:nvPicPr>
          <p:cNvPr id="29699" name="Picture 3" descr="C:\Users\Ст воспитатель\Desktop\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07" y="500010"/>
            <a:ext cx="7524845" cy="5643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9479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81</Words>
  <Application>Microsoft Office PowerPoint</Application>
  <PresentationFormat>Экран (4:3)</PresentationFormat>
  <Paragraphs>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Future</cp:lastModifiedBy>
  <cp:revision>23</cp:revision>
  <dcterms:created xsi:type="dcterms:W3CDTF">2023-11-27T10:09:52Z</dcterms:created>
  <dcterms:modified xsi:type="dcterms:W3CDTF">2025-12-08T15:20:17Z</dcterms:modified>
</cp:coreProperties>
</file>