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78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0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30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14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09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9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32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11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65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97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20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9D44D-152D-408E-BE87-A932C94B73B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B9BD5-D136-4944-A897-DF6902D4D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25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851158"/>
              </p:ext>
            </p:extLst>
          </p:nvPr>
        </p:nvGraphicFramePr>
        <p:xfrm>
          <a:off x="0" y="0"/>
          <a:ext cx="6858000" cy="9922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22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71700" y="1193800"/>
            <a:ext cx="2730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Ильбактин </a:t>
            </a:r>
            <a:r>
              <a:rPr lang="ru-RU" sz="2400" b="1" dirty="0" err="1" smtClean="0">
                <a:solidFill>
                  <a:srgbClr val="00B050"/>
                </a:solidFill>
              </a:rPr>
              <a:t>Замир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0058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2024-03-22T03:13:19Z</dcterms:created>
  <dcterms:modified xsi:type="dcterms:W3CDTF">2024-03-22T03:15:54Z</dcterms:modified>
</cp:coreProperties>
</file>