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71" r:id="rId6"/>
    <p:sldId id="264" r:id="rId7"/>
    <p:sldId id="272" r:id="rId8"/>
    <p:sldId id="265" r:id="rId9"/>
    <p:sldId id="275" r:id="rId10"/>
    <p:sldId id="276" r:id="rId11"/>
    <p:sldId id="266" r:id="rId12"/>
    <p:sldId id="268" r:id="rId13"/>
    <p:sldId id="277" r:id="rId14"/>
    <p:sldId id="278" r:id="rId15"/>
    <p:sldId id="279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4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7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014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98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121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57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60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8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8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11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6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1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3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11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56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1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8995-E2B4-4BAE-B2A8-0E5F0D5735E7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7B4BB3A-7B39-4BE2-A052-D7F8CF66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4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894" y="380010"/>
            <a:ext cx="9345880" cy="35530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«Детский сад № 106« Анютины глазки» комбинированного  вида» г.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Орска.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профессионального развития педагога ДОО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8525" y="4735772"/>
            <a:ext cx="6769231" cy="176056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Н.В.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Чистикова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МДОАУ №106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5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Мои данные\ФОТО ноябрь 2022г\2ФОТО 2020-2021г\IMG_20221014_140108.jpg"/>
          <p:cNvPicPr/>
          <p:nvPr/>
        </p:nvPicPr>
        <p:blipFill>
          <a:blip r:embed="rId2" cstate="print"/>
          <a:srcRect b="24083"/>
          <a:stretch>
            <a:fillRect/>
          </a:stretch>
        </p:blipFill>
        <p:spPr bwMode="auto">
          <a:xfrm>
            <a:off x="1143722" y="320633"/>
            <a:ext cx="4259552" cy="2695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Содержимое 14" descr="C:\Мои данные\ФОТО ноябрь 2022г\2ФОТО 2020-2021г\IMG_20221014_135850.jpg"/>
          <p:cNvPicPr>
            <a:picLocks noGrp="1"/>
          </p:cNvPicPr>
          <p:nvPr>
            <p:ph idx="1"/>
          </p:nvPr>
        </p:nvPicPr>
        <p:blipFill>
          <a:blip r:embed="rId3" cstate="print"/>
          <a:srcRect t="17458" b="7890"/>
          <a:stretch>
            <a:fillRect/>
          </a:stretch>
        </p:blipFill>
        <p:spPr bwMode="auto">
          <a:xfrm>
            <a:off x="6662058" y="332508"/>
            <a:ext cx="3800104" cy="2873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C:\Мои данные\ФОТО ноябрь 2022г\2ФОТО 2020-2021г\IMG_20221014_140225.jpg"/>
          <p:cNvPicPr/>
          <p:nvPr/>
        </p:nvPicPr>
        <p:blipFill>
          <a:blip r:embed="rId4" cstate="print"/>
          <a:srcRect t="9091" r="12641" b="27686"/>
          <a:stretch>
            <a:fillRect/>
          </a:stretch>
        </p:blipFill>
        <p:spPr bwMode="auto">
          <a:xfrm>
            <a:off x="6555181" y="3562597"/>
            <a:ext cx="3788228" cy="2885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C:\Мои данные\ФОТО ноябрь 2022г\2ФОТО 2020-2021г\IMG_20221014_140119.jpg"/>
          <p:cNvPicPr/>
          <p:nvPr/>
        </p:nvPicPr>
        <p:blipFill>
          <a:blip r:embed="rId5" cstate="print"/>
          <a:srcRect t="13204" b="8875"/>
          <a:stretch>
            <a:fillRect/>
          </a:stretch>
        </p:blipFill>
        <p:spPr bwMode="auto">
          <a:xfrm>
            <a:off x="1051032" y="3550721"/>
            <a:ext cx="4447243" cy="3004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185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методического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1930400"/>
            <a:ext cx="9635321" cy="44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ополнение библиотечного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фонда ДОО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литературой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наглядных и дидактических пособий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дидактических материалов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выставок для педагогов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картотек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педагогической работы педагогов ДОУ 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педагогического опыта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творческих работ детей, педагогов, родителей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9411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методического сопровождения, связанные с использованием ИКТ: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9994"/>
            <a:ext cx="8596668" cy="387136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рассылки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росмотр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семинаров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педагогов на сайте детского сада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в интерактивном режиме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учебно-методического материала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образовательных сайтах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азмещение творческих работ для участия в международных, всероссийских и областных конкурсах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нтернет-мастерские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нтерактивные формы работы с родителями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выходного дня «Гармония»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harekrishnazp.info/images/stories/content22/dusha-kak-baboc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62" y="1446663"/>
            <a:ext cx="7028596" cy="48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846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 flipH="1">
            <a:off x="677863" y="423081"/>
            <a:ext cx="8596312" cy="604598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клуба: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9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педагогов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9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профессионального выгорания педагогов и хронической усталости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+mj-lt"/>
              <a:buAutoNum type="arabicPeriod"/>
            </a:pPr>
            <a:r>
              <a:rPr lang="ru-RU" sz="9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Сплочение педагогического коллектива</a:t>
            </a:r>
          </a:p>
          <a:p>
            <a:pPr marL="114300" lvl="0" indent="0">
              <a:lnSpc>
                <a:spcPct val="107000"/>
              </a:lnSpc>
              <a:spcAft>
                <a:spcPts val="800"/>
              </a:spcAft>
              <a:buClr>
                <a:srgbClr val="F496CB">
                  <a:lumMod val="75000"/>
                </a:srgbClr>
              </a:buClr>
              <a:buNone/>
            </a:pPr>
            <a:endParaRPr lang="ru-RU" sz="9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lvl="0" indent="0">
              <a:lnSpc>
                <a:spcPct val="107000"/>
              </a:lnSpc>
              <a:spcAft>
                <a:spcPts val="800"/>
              </a:spcAft>
              <a:buClr>
                <a:srgbClr val="F496CB">
                  <a:lumMod val="75000"/>
                </a:srgbClr>
              </a:buClr>
              <a:buNone/>
            </a:pPr>
            <a:r>
              <a:rPr lang="ru-RU" sz="9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работы клуба </a:t>
            </a:r>
            <a:r>
              <a:rPr lang="ru-RU" sz="9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организация активного отдыха</a:t>
            </a:r>
          </a:p>
          <a:p>
            <a:pPr marL="114300" indent="0">
              <a:lnSpc>
                <a:spcPct val="107000"/>
              </a:lnSpc>
              <a:buNone/>
            </a:pPr>
            <a:r>
              <a:rPr lang="ru-RU" sz="2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204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 flipH="1">
            <a:off x="787044" y="451134"/>
            <a:ext cx="8596312" cy="6059488"/>
          </a:xfrm>
        </p:spPr>
        <p:txBody>
          <a:bodyPr>
            <a:normAutofit fontScale="97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Познавательно-развлекательные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музей-заповедник «Томская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писаница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 г. Кемерово «Красная горка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Драматического театра г. Кемерово,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ознавательные беседы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(врач, косметолог, диетолог, психолог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др.)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F496CB">
                  <a:lumMod val="75000"/>
                </a:srgbClr>
              </a:buClr>
              <a:buNone/>
            </a:pP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Оздоравливающе мероприятия: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встречи сотрудников на природе,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походы в лес,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лыжные прогулки,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посещение спортивно-развлекательного комплекса «Волна» (боулинг),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бассейна,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соревнования между семьями педагогов и др.</a:t>
            </a:r>
          </a:p>
          <a:p>
            <a:pPr marL="0" indent="0">
              <a:spcBef>
                <a:spcPts val="0"/>
              </a:spcBef>
              <a:buNone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4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2" y="350292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по методическому сопровождению 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педагогов: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33515"/>
            <a:ext cx="8596668" cy="4326342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рефлексии собственной профессиональной деятельности; 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 педагога в профессиональной деятельности;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педагогов с первой категорией и профессиональным образованием  «Дошкольное образование»;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современные педагогические технологии обучения и подходы к организации образовательного процесса в условиях реализации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514902"/>
            <a:ext cx="7766936" cy="14057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lvl="0" defTabSz="914400">
              <a:spcBef>
                <a:spcPts val="0"/>
              </a:spcBef>
              <a:defRPr/>
            </a:pPr>
            <a:r>
              <a:rPr lang="ru-RU" sz="3100" b="1" dirty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 не могут успешно кого-то учить,</a:t>
            </a:r>
            <a:br>
              <a:rPr lang="ru-RU" sz="3100" b="1" dirty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dirty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в это же время усердно не учатся сами.</a:t>
            </a:r>
            <a:br>
              <a:rPr lang="ru-RU" sz="3100" b="1" dirty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A53010"/>
              </a:buClr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«Развивающемуся обществу нужны современно образованные, нравственные, предприимчивые люди, которые могут самостоятельно принимать решения выбора, способны к сотрудничеству, отличаются мобильностью, динамизмом, конструктивностью, готовы к межкультурному взаимодействию, обладающие чувством ответственности за судьбу страны, за ее социально-экономическое процветание» 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9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Нормативно-правовая база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4209"/>
            <a:ext cx="8596668" cy="4267153"/>
          </a:xfrm>
        </p:spPr>
        <p:txBody>
          <a:bodyPr>
            <a:normAutofit fontScale="85000" lnSpcReduction="20000"/>
          </a:bodyPr>
          <a:lstStyle/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Федеральный закон «Об образовании в Российской Федерации» № 273-ФЗ от 29.12. 2012 г.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17.10. 2013 г. № 1155 «Об утверждении федерального государственного стандарта дошкольного образования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2013 г. № 544н "Об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69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61" y="25475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Компетенции педагогов в соответствии с ФГОС ДО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и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Минтруда России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18.10. 2013 г.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Применять современные педагогические технологии обучения и подходы к организации образовательного процесса в условиях реализации ФГОС ДО 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Контролировать свою деятельность в соответствии с принятыми правилами и нормами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Учитывать возрастные, индивидуальные и личностные особенности различных контингентов детей и реагировать на их потребности 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Создавать эмоционально благоприятный микроклимат в группе. 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Наличие публикаций, обобщение и представление опыта на городском, федеральном уровне.</a:t>
            </a:r>
          </a:p>
          <a:p>
            <a:pPr lvl="0">
              <a:buClr>
                <a:srgbClr val="A53010"/>
              </a:buClr>
              <a:buSzTx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Проектировать психологически комфортную образовательную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1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5785"/>
            <a:ext cx="8596668" cy="56455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условиях постоянно меняющихся требований к качеству образования, актуализируется проблема совершенствования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работы 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Цель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методической работы 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ДОО: </a:t>
            </a:r>
          </a:p>
          <a:p>
            <a:pPr lvl="0">
              <a:buClr>
                <a:srgbClr val="F496CB">
                  <a:lumMod val="75000"/>
                </a:srgbClr>
              </a:buClr>
              <a:tabLst>
                <a:tab pos="4724400" algn="l"/>
              </a:tabLst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педагогического работника</a:t>
            </a:r>
          </a:p>
          <a:p>
            <a:pPr lvl="0">
              <a:buClr>
                <a:srgbClr val="F496CB">
                  <a:lumMod val="75000"/>
                </a:srgbClr>
              </a:buClr>
              <a:tabLst>
                <a:tab pos="4724400" algn="l"/>
              </a:tabLst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tabLst>
                <a:tab pos="47244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работа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следующие направления: </a:t>
            </a:r>
          </a:p>
          <a:p>
            <a:pPr lvl="0"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  <a:tabLst>
                <a:tab pos="47244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сопровождение педагогов</a:t>
            </a:r>
          </a:p>
          <a:p>
            <a:pPr lvl="0">
              <a:buClr>
                <a:srgbClr val="F496CB">
                  <a:lumMod val="75000"/>
                </a:srgbClr>
              </a:buClr>
              <a:buFont typeface="Wingdings" panose="05000000000000000000" pitchFamily="2" charset="2"/>
              <a:buChar char="Ø"/>
              <a:tabLst>
                <a:tab pos="47244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обеспечение педагогов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6544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5785"/>
            <a:ext cx="8596668" cy="564557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7244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процесс, направленный на разрешение актуальных для педагогов проблем профессиональной деятельности: актуализация и диагностика существа проблемы, информационный поиск возможного пути решения проблемы, консультации на этапе выбора пути, конструирование и реализация плана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  <a:tabLst>
                <a:tab pos="47244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педагогов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47244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информация, учебно-методические комплексы, т. е. разнообразные методические средства, оснащающие и способствующие более эффективной реализации профессиональной педагогической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47244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разнообразных видов методической продукции (программы, методические разработки, дидактические пособия), 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47244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 и внедрение в практику более эффективных моделей, методик, технологий;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47244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информирование, просвещение и обучение кадров.</a:t>
            </a:r>
          </a:p>
          <a:p>
            <a:pPr>
              <a:buFont typeface="Wingdings" panose="05000000000000000000" pitchFamily="2" charset="2"/>
              <a:buChar char="Ø"/>
              <a:tabLst>
                <a:tab pos="47244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728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559558"/>
            <a:ext cx="10013380" cy="56774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 целью методического сопровождения педагогов  в ДОО                      создана методическая служба, которая включает в себя: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Информационно-методическую базу;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совет;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Постоянную творческую группу педагогов;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Временные исследовательские,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микрогруппы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57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0" y="262340"/>
            <a:ext cx="9080815" cy="12252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методического сопровождения: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686" y="1487605"/>
            <a:ext cx="8596668" cy="41306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педагогических кадров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кадров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педагогов по актуальным проблемам воспитания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самообразованием педагогических кадров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мероприятий для изучения опыта работы коллег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молодого педагога «Мини-колледж»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65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3899"/>
            <a:ext cx="8596668" cy="16165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проводимые в рамках  методического сопровождения педагогов ДОО: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0241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Командные игры (деловые, творческие, интерактивные, коммуникативные и пр.)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Психологические тренинги 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советы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и педагогические практикумы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 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Круглые столы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Аукционы идей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педагогического мастерства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90435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654</Words>
  <Application>Microsoft Office PowerPoint</Application>
  <PresentationFormat>Произвольный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    Муниципальное дошкольное образовательное  автономное учреждение «Детский сад № 106« Анютины глазки» комбинированного  вида» г. Орска.  Методическое сопровождение профессионального развития педагога ДОО</vt:lpstr>
      <vt:lpstr>Педагоги не могут успешно кого-то учить, если в это же время усердно не учатся сами. </vt:lpstr>
      <vt:lpstr>Нормативно-правовая база </vt:lpstr>
      <vt:lpstr>Компетенции педагогов в соответствии с ФГОС ДО  и Приказом Минтруда России от 18.10. 2013 г.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 </vt:lpstr>
      <vt:lpstr>Слайд 5</vt:lpstr>
      <vt:lpstr>Слайд 6</vt:lpstr>
      <vt:lpstr>Слайд 7</vt:lpstr>
      <vt:lpstr>Основные формы методического сопровождения:</vt:lpstr>
      <vt:lpstr>Мероприятия проводимые в рамках  методического сопровождения педагогов ДОО:</vt:lpstr>
      <vt:lpstr>Слайд 10</vt:lpstr>
      <vt:lpstr>Организация работы методического кабинета:</vt:lpstr>
      <vt:lpstr>Новые формы методического сопровождения, связанные с использованием ИКТ:</vt:lpstr>
      <vt:lpstr>Клуб выходного дня «Гармония»</vt:lpstr>
      <vt:lpstr>Слайд 14</vt:lpstr>
      <vt:lpstr>Слайд 15</vt:lpstr>
      <vt:lpstr> Результаты деятельности по методическому сопровождению профессионального развития педагогов: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профессионального развития педагога ДОО</dc:title>
  <dc:creator>Нина</dc:creator>
  <cp:lastModifiedBy>Future</cp:lastModifiedBy>
  <cp:revision>68</cp:revision>
  <dcterms:created xsi:type="dcterms:W3CDTF">2016-08-12T04:14:38Z</dcterms:created>
  <dcterms:modified xsi:type="dcterms:W3CDTF">2023-11-15T14:49:07Z</dcterms:modified>
</cp:coreProperties>
</file>