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4" r:id="rId3"/>
    <p:sldId id="277" r:id="rId4"/>
    <p:sldId id="257" r:id="rId5"/>
    <p:sldId id="261" r:id="rId6"/>
    <p:sldId id="262" r:id="rId7"/>
    <p:sldId id="266" r:id="rId8"/>
    <p:sldId id="282" r:id="rId9"/>
    <p:sldId id="284" r:id="rId10"/>
    <p:sldId id="263" r:id="rId11"/>
    <p:sldId id="280" r:id="rId12"/>
    <p:sldId id="278" r:id="rId13"/>
    <p:sldId id="279" r:id="rId14"/>
    <p:sldId id="281" r:id="rId15"/>
    <p:sldId id="259" r:id="rId16"/>
    <p:sldId id="258" r:id="rId17"/>
    <p:sldId id="267" r:id="rId18"/>
    <p:sldId id="275" r:id="rId19"/>
    <p:sldId id="274" r:id="rId20"/>
    <p:sldId id="272" r:id="rId21"/>
    <p:sldId id="273" r:id="rId22"/>
    <p:sldId id="270" r:id="rId23"/>
    <p:sldId id="269" r:id="rId24"/>
    <p:sldId id="276" r:id="rId25"/>
    <p:sldId id="271" r:id="rId26"/>
    <p:sldId id="26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78" autoAdjust="0"/>
    <p:restoredTop sz="86380" autoAdjust="0"/>
  </p:normalViewPr>
  <p:slideViewPr>
    <p:cSldViewPr>
      <p:cViewPr>
        <p:scale>
          <a:sx n="71" d="100"/>
          <a:sy n="71" d="100"/>
        </p:scale>
        <p:origin x="-9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68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9AA08-587C-4381-A520-8A21B7C77C31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AA90-F3D4-46A6-86FE-51D6C441B18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AA90-F3D4-46A6-86FE-51D6C441B18B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63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12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0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77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22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08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385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81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427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40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42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1C3A-9F91-4B79-846F-82D72784B527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5684-D78B-44AB-8149-B86C29DD40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18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sadik106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4234482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 «Детский сад № 106 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«Анютины глазки» комбинированного вида» г. Орска</a:t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462432, г. Орск, Оренбургская область, ул. Андреева, 5»Б», тел.(3537)44-82-25,</a:t>
            </a:r>
            <a:b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sadik106@yandex.ru</a:t>
            </a: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ru-RU" sz="1200" b="1" i="1" u="sng" dirty="0" smtClean="0"/>
              <a:t/>
            </a:r>
            <a:br>
              <a:rPr lang="ru-RU" sz="1200" b="1" i="1" u="sng" dirty="0" smtClean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en-US" sz="1200" b="1" i="1" u="sng" dirty="0"/>
              <a:t/>
            </a:r>
            <a:br>
              <a:rPr lang="en-US" sz="1200" b="1" i="1" u="sng" dirty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en-US" sz="1200" b="1" i="1" u="sng" dirty="0"/>
              <a:t/>
            </a:r>
            <a:br>
              <a:rPr lang="en-US" sz="1200" b="1" i="1" u="sng" dirty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en-US" sz="1200" b="1" i="1" u="sng" dirty="0"/>
              <a:t/>
            </a:r>
            <a:br>
              <a:rPr lang="en-US" sz="1200" b="1" i="1" u="sng" dirty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en-US" sz="1200" b="1" i="1" u="sng" dirty="0"/>
              <a:t/>
            </a:r>
            <a:br>
              <a:rPr lang="en-US" sz="1200" b="1" i="1" u="sng" dirty="0"/>
            </a:br>
            <a:r>
              <a:rPr lang="en-US" sz="1200" b="1" i="1" u="sng" dirty="0" smtClean="0"/>
              <a:t/>
            </a:r>
            <a:br>
              <a:rPr lang="en-US" sz="1200" b="1" i="1" u="sng" dirty="0" smtClean="0"/>
            </a:br>
            <a:r>
              <a:rPr lang="ru-RU" sz="1200" b="1" i="1" u="sng" dirty="0" smtClean="0"/>
              <a:t/>
            </a:r>
            <a:br>
              <a:rPr lang="ru-RU" sz="1200" b="1" i="1" u="sng" dirty="0" smtClean="0"/>
            </a:br>
            <a:r>
              <a:rPr lang="ru-RU" sz="2800" b="1" i="1" dirty="0" smtClean="0">
                <a:solidFill>
                  <a:srgbClr val="C00000"/>
                </a:solidFill>
              </a:rPr>
              <a:t>Реализация патриотического воспитания через организацию работы по знакомству с малой Родиной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067944" y="4941168"/>
            <a:ext cx="4536504" cy="1584176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1КК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Подниколенко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Юлия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Юрьев</a:t>
            </a:r>
            <a:r>
              <a:rPr lang="ru-RU" sz="2100" b="1" dirty="0" smtClean="0">
                <a:solidFill>
                  <a:srgbClr val="002060"/>
                </a:solidFill>
              </a:rPr>
              <a:t>на</a:t>
            </a:r>
            <a:r>
              <a:rPr lang="en-US" sz="2100" b="1" dirty="0" smtClean="0">
                <a:solidFill>
                  <a:srgbClr val="002060"/>
                </a:solidFill>
              </a:rPr>
              <a:t>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        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 г. Орск - 2021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362410"/>
            <a:ext cx="1877323" cy="124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62410"/>
            <a:ext cx="1261452" cy="178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41" y="1359912"/>
            <a:ext cx="2011013" cy="138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1661421" cy="21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1636576" cy="196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75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целях реализации патриотического воспитания дошкольников мною были изготовлены следующие пособия: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«Мой родной город»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данного пособия: расширить знания детей о городе Орске, его улицах, достопримечательностях, познакомить с историей, символикой, культурой и населением.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user\AppData\Local\Microsoft\Windows\Temporary Internet Files\Content.Word\IMG_20211128_175329_4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97012"/>
            <a:ext cx="4752527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user\AppData\Local\Microsoft\Windows\Temporary Internet Files\Content.Word\IMG_20211128_170524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4286256"/>
            <a:ext cx="2970213" cy="2226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user\AppData\Local\Microsoft\Windows\Temporary Internet Files\Content.Word\IMG_20211128_175551_8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14752"/>
            <a:ext cx="3546276" cy="2232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493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Авторские игры этнокультурной направленности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Ст воспитатель\Desktop\Подниколинко ЮЮ\IMG_20211129_103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3286148" cy="4681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19" name="Picture 3" descr="C:\Users\Ст воспитатель\Desktop\Подниколинко ЮЮ\IMG_20211129_103716.jpg"/>
          <p:cNvPicPr>
            <a:picLocks noChangeAspect="1" noChangeArrowheads="1"/>
          </p:cNvPicPr>
          <p:nvPr/>
        </p:nvPicPr>
        <p:blipFill>
          <a:blip r:embed="rId3"/>
          <a:srcRect t="5013" b="9760"/>
          <a:stretch>
            <a:fillRect/>
          </a:stretch>
        </p:blipFill>
        <p:spPr bwMode="auto">
          <a:xfrm>
            <a:off x="4714876" y="1428736"/>
            <a:ext cx="3786214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«С днем рождения любимый город Орск»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т воспитатель\Desktop\Подниколинко ЮЮ\IMG_20211129_103757.jpg"/>
          <p:cNvPicPr>
            <a:picLocks noChangeAspect="1" noChangeArrowheads="1"/>
          </p:cNvPicPr>
          <p:nvPr/>
        </p:nvPicPr>
        <p:blipFill>
          <a:blip r:embed="rId2"/>
          <a:srcRect b="30758"/>
          <a:stretch>
            <a:fillRect/>
          </a:stretch>
        </p:blipFill>
        <p:spPr bwMode="auto">
          <a:xfrm>
            <a:off x="714348" y="928670"/>
            <a:ext cx="8072494" cy="5599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«Наша Родина Россия»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Ст воспитатель\Desktop\Подниколинко ЮЮ\IMG_20211129_103700.jpg"/>
          <p:cNvPicPr>
            <a:picLocks noChangeAspect="1" noChangeArrowheads="1"/>
          </p:cNvPicPr>
          <p:nvPr/>
        </p:nvPicPr>
        <p:blipFill>
          <a:blip r:embed="rId2"/>
          <a:srcRect t="2469" b="20988"/>
          <a:stretch>
            <a:fillRect/>
          </a:stretch>
        </p:blipFill>
        <p:spPr bwMode="auto">
          <a:xfrm>
            <a:off x="571472" y="1714488"/>
            <a:ext cx="3263574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3" name="Picture 3" descr="C:\Users\Ст воспитатель\Desktop\Подниколинко ЮЮ\IMG_20211129_11482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142984"/>
            <a:ext cx="3810027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44" name="Picture 4" descr="C:\Users\Ст воспитатель\Desktop\Подниколинко ЮЮ\IMG_20211129_115001_700.jpg"/>
          <p:cNvPicPr>
            <a:picLocks noChangeAspect="1" noChangeArrowheads="1"/>
          </p:cNvPicPr>
          <p:nvPr/>
        </p:nvPicPr>
        <p:blipFill>
          <a:blip r:embed="rId4"/>
          <a:srcRect t="4412" b="7352"/>
          <a:stretch>
            <a:fillRect/>
          </a:stretch>
        </p:blipFill>
        <p:spPr bwMode="auto">
          <a:xfrm>
            <a:off x="4929190" y="3500438"/>
            <a:ext cx="3857652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Мои проекты с 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Ст воспитатель\Downloads\IMG_20211129_114649_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215238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DSCN1881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928802"/>
            <a:ext cx="8286808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Текст 3"/>
          <p:cNvSpPr txBox="1">
            <a:spLocks/>
          </p:cNvSpPr>
          <p:nvPr/>
        </p:nvSpPr>
        <p:spPr>
          <a:xfrm>
            <a:off x="509046" y="548680"/>
            <a:ext cx="8095402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/>
              <a:t>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Книжка - малышка "Красная книга Оренбуржья"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В ней собраны фотографии представителей фауны Оренбуржья, которые в нашем краю находятся на грани исчезновения: кудрявый пеликан, кречет, выхухоль русская и др.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89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DSCN1874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2071678"/>
            <a:ext cx="8143932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28596" y="285728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Книжка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малышка "Известные люди, жившие в Оренбургском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ней собраны фотографии и репродукции картин, на которых изображены известные люди, в разное время жившие в нашем крае: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А.С.Пушкин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В.И.Даль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Л.Н.Толстой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С.Т.Аксаков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Т.Г.Шевченко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В.П.Чкалов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М.Джалиль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Ю.А.Гагарин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М.Л.Ростропович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5122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285776"/>
            <a:ext cx="8715436" cy="564360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Дидактическая игра «Я живу в России»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воспитывать патриотические чувства у детей дошкольного возраста.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 воспитывать понимание масштабов нашей Родины, многообразие ее природы, многонациональность; воспитывать толерантное отношение к  людям, проживающим в нашей стране, городе, доме; воспитывать бережное отношение к родным людям; сформировать знания о флаге и гербе России, Оренбургской области, города Орска; углубить знания о родном городе, его достопримечательностях, об особенностях культуры, природы Оренбургской области; закрепить понятия семья, родной дом, адрес, родной город, родная страна.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Игра состоит из трех коробок, сложена по принципу русской матрешки. Каждая коробка вкладывается в меньшую. В большой коробке содержится материал по России, во второй – по области и малой Родине, в третьей – мой дом, моя семья.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Ход игры: ребенку предлагается играть за любого персонажа(за себя, родителей, бабушек или дедушек, братьев или сестер). Персонаж» путешествует» по каждой из коробок. В начале освоения игры ребенок выступает в роли туриста, а затем – в роли гида.</a:t>
            </a:r>
            <a:r>
              <a:rPr lang="ru-RU" sz="1300" dirty="0" smtClean="0"/>
              <a:t/>
            </a:r>
            <a:br>
              <a:rPr lang="ru-RU" sz="1300" dirty="0" smtClean="0"/>
            </a:br>
            <a:endParaRPr lang="ru-RU" sz="1300" dirty="0"/>
          </a:p>
        </p:txBody>
      </p:sp>
      <p:pic>
        <p:nvPicPr>
          <p:cNvPr id="5" name="Рисунок 4" descr="C:\Users\user\AppData\Local\Microsoft\Windows\Temporary Internet Files\Content.Word\IMG_20201118_115710_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5939" r="1372" b="38016"/>
          <a:stretch/>
        </p:blipFill>
        <p:spPr bwMode="auto">
          <a:xfrm>
            <a:off x="3286116" y="4572008"/>
            <a:ext cx="3429024" cy="2071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10595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ser\AppData\Local\Microsoft\Windows\Temporary Internet Files\Content.Word\IMG_20201118_115832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8501122" cy="628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ser\AppData\Local\Microsoft\Windows\Temporary Internet Files\Content.Word\IMG_20201118_115825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8143932" cy="6215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/>
              <a:t/>
            </a:r>
            <a:br>
              <a:rPr lang="ru-RU" sz="3100" b="1" i="1" dirty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к Отчизне начинается 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 любви к своей маленькой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Родине – месту, где родился человек</a:t>
            </a:r>
            <a:r>
              <a:rPr lang="ru-RU" sz="3100" b="1" i="1" dirty="0"/>
              <a:t/>
            </a:r>
            <a:br>
              <a:rPr lang="ru-RU" sz="3100" b="1" i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1CDE1AD-9D52-4313-928A-C08A4FD55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62" t="303" r="3661" b="-303"/>
          <a:stretch/>
        </p:blipFill>
        <p:spPr>
          <a:xfrm>
            <a:off x="1043608" y="1916832"/>
            <a:ext cx="2304256" cy="38338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1B4C42-AEC9-429A-A179-D2A4C7AA2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9" r="26207"/>
          <a:stretch/>
        </p:blipFill>
        <p:spPr>
          <a:xfrm>
            <a:off x="6084168" y="1916832"/>
            <a:ext cx="2250969" cy="40003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Добро</a:t>
            </a:r>
          </a:p>
          <a:p>
            <a:pPr algn="ctr"/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пожаловать!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8842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ser\AppData\Local\Microsoft\Windows\Temporary Internet Files\Content.Word\IMG_20201118_115819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7858180" cy="5643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ser\AppData\Local\Microsoft\Windows\Temporary Internet Files\Content.Word\IMG_20201118_115848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443364" cy="59293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                 </a:t>
            </a:r>
            <a:br>
              <a:rPr lang="ru-RU" sz="20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Дидактическая  игра «Путешествие по городу Орску»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Цель: закрепление знаний детей о родном городе, его достопримечательностях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Задачи: прививать любовь к родному городу; формировать умение соблюдать правила игры; обогащать словарный запас детей названиями улиц и достопримечательностей.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Ход игры: каждый игрок выбирает себе фигурку-фишку. Устанавливает фигуру-фишку на старт. Последовательность хода  определяется брошенным кубиком. Стрелки показывают направление движения. Если выпадает красный цвет – кубик необходимо бросить  повторно. Если желтый – пропустить ход. Если зеленый – рассказать про достопримечательность города, изображенной на игровом поле (в каком районе расположена, название улицы, предназначение). Выигрывает тот, кто первым «доберется» до финиша.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2000" dirty="0"/>
          </a:p>
        </p:txBody>
      </p:sp>
      <p:pic>
        <p:nvPicPr>
          <p:cNvPr id="3" name="Рисунок 2" descr="C:\Users\user\AppData\Local\Microsoft\Windows\Temporary Internet Files\Content.Word\IMG_20211128_165711_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714620"/>
            <a:ext cx="403187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user\AppData\Local\Microsoft\Windows\Temporary Internet Files\Content.Word\IMG_20211128_165722_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1"/>
          <a:stretch/>
        </p:blipFill>
        <p:spPr bwMode="auto">
          <a:xfrm>
            <a:off x="240935" y="2786058"/>
            <a:ext cx="4259627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69158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2700901"/>
            <a:ext cx="6390569" cy="318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263648" y="-26454320"/>
            <a:ext cx="25488000" cy="19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67304" y="-9892480"/>
            <a:ext cx="20882320" cy="1566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2500330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Для успешного проведения работы по патриотическому воспитанию были организованы выставки рисунков, посвященных Дню города Орска, природе родного края. Приобщение детей к народной культуре, праздникам, которые отмечаются в России, занимало большое значение в моей работе. Совместно с городской библиотекой, художественной школой были организованы циклы мероприятий  по темам  «Мой родной край», «Природа родного Края», «Птицы нашего края», «Таланты города Орска».  Формирование любви к своей малой Родине проходит эффективно в тесной связи с семьей. Оформляли совместные фотовыставки «Моя дружная семья», «Мама, папа, я гуляем в парке», «Древо семьи» и т.д.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1" name="Рисунок 10" descr="C:\Users\user\Desktop\АТТЕСТАЦИЯ 22 год\Фото детей обобщение опыта\162368434107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96" b="13043"/>
          <a:stretch>
            <a:fillRect/>
          </a:stretch>
        </p:blipFill>
        <p:spPr bwMode="auto">
          <a:xfrm>
            <a:off x="2928926" y="3500438"/>
            <a:ext cx="5143536" cy="314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768498864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2700901"/>
            <a:ext cx="6390569" cy="318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263648" y="-26454320"/>
            <a:ext cx="25488000" cy="19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67304" y="-9892480"/>
            <a:ext cx="20882320" cy="1566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user\Downloads\IMG_20211112_1019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00438"/>
            <a:ext cx="3714776" cy="32046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91432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7" name="Рисунок 6" descr="C:\Users\user\AppData\Local\Microsoft\Windows\Temporary Internet Files\Content.Word\IMG_20211129_000325_6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3786214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user\AppData\Local\Microsoft\Windows\Temporary Internet Files\Content.Word\IMG-20211128-WA00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714752"/>
            <a:ext cx="414340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C:\Users\user\AppData\Local\Microsoft\Windows\Temporary Internet Files\Content.Word\IMG_20211128_170603_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" t="9328" r="2216" b="14179"/>
          <a:stretch/>
        </p:blipFill>
        <p:spPr bwMode="auto">
          <a:xfrm>
            <a:off x="4500562" y="357166"/>
            <a:ext cx="442915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68498864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Результатом моей работы по патриотическому воспитанию через знакомство с малой Родиной у детей подготовительной группы: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увеличились знания о родном городе, крае, стране;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сформировался интерес к родному краю и городу Орску, к его истории, культуре и традициям;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  сформировалось положительное отношение, любовь и уважение к своей семье, детскому саду, родному краю, родной стране.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В группе обогатилась предметно-развивающая среда, способствующая воспитанию гражданина и патриота, формированию нравственных ценностей.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Так как патриотическое воспитание занимает большую роль в жизни ребенка, выбранная мною тема актуальна в современной педагогике.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95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12700901"/>
            <a:ext cx="6390569" cy="318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263648" y="-26454320"/>
            <a:ext cx="25488000" cy="19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67304" y="-9892480"/>
            <a:ext cx="20882320" cy="1566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Футбол спасибо за внимание. Гифки «Спасибо за внимание». Большая подборка  GIF анимац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43" y="234350"/>
            <a:ext cx="8260061" cy="6195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849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 воспитатель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47" y="339282"/>
            <a:ext cx="8191557" cy="6143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83" y="357314"/>
            <a:ext cx="864667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764704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моей деятельности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работы по патриотическому воспитанию дошкольников посредством знакомства с малой Родиной.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Задачи: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  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накомить детей с родным городом, его достопримечательностями, историей, символикой;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 формировать у дошкольников интерес к родному краю и городу Орску: истории, культуре, традициям, природе;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патриотические чувства, любовь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уважение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своей малой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Родине,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её истории и культуре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7" name="Рисунок 6" descr="Конспект открытого интегрированного занятия по развитию речи в старшей группе «Мой любимый город Орск»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67"/>
          <a:stretch/>
        </p:blipFill>
        <p:spPr bwMode="auto">
          <a:xfrm>
            <a:off x="4377095" y="4034032"/>
            <a:ext cx="4032448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2" descr="http://orsk-adm.ru/sites/default/files/mainnewsimage/img_9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83" y="3957714"/>
            <a:ext cx="3563888" cy="267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88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Актуальность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8"/>
          <p:cNvSpPr txBox="1">
            <a:spLocks/>
          </p:cNvSpPr>
          <p:nvPr/>
        </p:nvSpPr>
        <p:spPr>
          <a:xfrm>
            <a:off x="827584" y="1124744"/>
            <a:ext cx="7920880" cy="4680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Патриотическое воспитание детей - одна из самых актуальных задач на сегодняшний день. Человек, который с малых лет любит свою Родину, гордится ей и ощущает себя её частицей, тот бережно относится к окружающему миру и не способен на предательство.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Патриотическое воспитание детей необходимо начинать в дошкольном детстве, важнейшем периоде становления личности. Ведь оно на прямую связано с воспитанием у детей любви к своей «малой Родине».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Нужно признать, что с раннего возраста ребенку недостаточно прививается любовь и уважение к Родине. При всей своей занятости, родители мало уделяют внимания этой проблеме.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Поэтому считаю важным в реализации патриотического воспитания будущего поколения - проводить работу по знакомству и углублению знаний о родном городе, его историческом прошлом и настоящем; формировать чувства уважения, гордости и любви к своей малой Родине; воспитать бережное отношение к истории родного города и края.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76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8"/>
          <p:cNvSpPr txBox="1">
            <a:spLocks/>
          </p:cNvSpPr>
          <p:nvPr/>
        </p:nvSpPr>
        <p:spPr>
          <a:xfrm>
            <a:off x="755576" y="548680"/>
            <a:ext cx="7992888" cy="52565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Направления в работе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педагогами: обмен опытом, выступление на педагогических советах, участие в конкурсах по организации предметно-развивающей среды, лучших дидактических игр, пособий (за изготовленное пособие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Мой родной город Орск» заняла 1 место в детском саду), проведение презентаций дидактических игр,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детьми: организация образовательной и игровой деятельности, участия в конкурсах, выставках, организация экскурсий совместно с городской библиотекой, детской художественной школой.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родителями: проведение тематических консультаций, организация бесед по патриотическому воспитанию детей, привлечение к изготовлению поделок, творческих работ, пособий, организация участия в совместных экскурсиях и выставках.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15160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Центр нравственно-патриотического воспитания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E:\6 группа фото\центры\IMG_20180418_101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2101" b="12843"/>
          <a:stretch/>
        </p:blipFill>
        <p:spPr bwMode="auto">
          <a:xfrm>
            <a:off x="928662" y="1357298"/>
            <a:ext cx="3096344" cy="52490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E:\6 группа фото\центры\IMG_20180418_1010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285860"/>
            <a:ext cx="3228975" cy="5311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258676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Тематическое занятие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«День единства»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Ст воспитатель\Desktop\Подниколинко ЮЮ\IMG_20211122_095104.jpg"/>
          <p:cNvPicPr>
            <a:picLocks noChangeAspect="1" noChangeArrowheads="1"/>
          </p:cNvPicPr>
          <p:nvPr/>
        </p:nvPicPr>
        <p:blipFill>
          <a:blip r:embed="rId2"/>
          <a:srcRect t="18123"/>
          <a:stretch>
            <a:fillRect/>
          </a:stretch>
        </p:blipFill>
        <p:spPr bwMode="auto">
          <a:xfrm>
            <a:off x="357158" y="1857364"/>
            <a:ext cx="5037250" cy="35004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1" name="Picture 3" descr="C:\Users\Ст воспитатель\Desktop\Подниколинко ЮЮ\IMG_20211129_102831_0.jpg"/>
          <p:cNvPicPr>
            <a:picLocks noChangeAspect="1" noChangeArrowheads="1"/>
          </p:cNvPicPr>
          <p:nvPr/>
        </p:nvPicPr>
        <p:blipFill>
          <a:blip r:embed="rId3"/>
          <a:srcRect t="15566" r="13207" b="3773"/>
          <a:stretch>
            <a:fillRect/>
          </a:stretch>
        </p:blipFill>
        <p:spPr bwMode="auto">
          <a:xfrm>
            <a:off x="5643570" y="2285992"/>
            <a:ext cx="3286148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Тематические альбомы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Ст воспитатель\Desktop\Подниколинко ЮЮ\IMG_20211129_102902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357298"/>
            <a:ext cx="3750495" cy="5000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5" name="Picture 3" descr="C:\Users\Ст воспитатель\Desktop\Подниколинко ЮЮ\IMG_20211129_102930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5618" y="1428736"/>
            <a:ext cx="3696918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392</Words>
  <Application>Microsoft Office PowerPoint</Application>
  <PresentationFormat>Экран (4:3)</PresentationFormat>
  <Paragraphs>39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дошкольное образовательное  автономное учреждение «Детский сад № 106  «Анютины глазки» комбинированного вида» г. Орска 462432, г. Орск, Оренбургская область, ул. Андреева, 5»Б», тел.(3537)44-82-25,  sadik106@yandex.ru             Реализация патриотического воспитания через организацию работы по знакомству с малой Родиной</vt:lpstr>
      <vt:lpstr>   Любовь к Отчизне начинается  с любви к своей маленькой Родине – месту, где родился человек  </vt:lpstr>
      <vt:lpstr>Слайд 3</vt:lpstr>
      <vt:lpstr>Слайд 4</vt:lpstr>
      <vt:lpstr>Слайд 5</vt:lpstr>
      <vt:lpstr>Слайд 6</vt:lpstr>
      <vt:lpstr>Центр нравственно-патриотического воспитания</vt:lpstr>
      <vt:lpstr>Тематическое занятие  «День единства»</vt:lpstr>
      <vt:lpstr>Тематические альбомы</vt:lpstr>
      <vt:lpstr>В целях реализации патриотического воспитания дошкольников мною были изготовлены следующие пособия:   Лэпбук «Мой родной город»  Цель данного пособия: расширить знания детей о городе Орске, его улицах, достопримечательностях, познакомить с историей, символикой, культурой и населением.</vt:lpstr>
      <vt:lpstr>Авторские игры этнокультурной направленности</vt:lpstr>
      <vt:lpstr>ЛЭПбук «С днем рождения любимый город Орск»</vt:lpstr>
      <vt:lpstr>ЛЭПбук «Наша Родина Россия»</vt:lpstr>
      <vt:lpstr>Мои проекты с родителями</vt:lpstr>
      <vt:lpstr>Слайд 15</vt:lpstr>
      <vt:lpstr>Слайд 16</vt:lpstr>
      <vt:lpstr>                                Дидактическая игра «Я живу в России» Цель: воспитывать патриотические чувства у детей дошкольного возраста. Задачи: воспитывать понимание масштабов нашей Родины, многообразие ее природы, многонациональность; воспитывать толерантное отношение к  людям, проживающим в нашей стране, городе, доме; воспитывать бережное отношение к родным людям; сформировать знания о флаге и гербе России, Оренбургской области, города Орска; углубить знания о родном городе, его достопримечательностях, об особенностях культуры, природы Оренбургской области; закрепить понятия семья, родной дом, адрес, родной город, родная страна. Игра состоит из трех коробок, сложена по принципу русской матрешки. Каждая коробка вкладывается в меньшую. В большой коробке содержится материал по России, во второй – по области и малой Родине, в третьей – мой дом, моя семья. Ход игры: ребенку предлагается играть за любого персонажа(за себя, родителей, бабушек или дедушек, братьев или сестер). Персонаж» путешествует» по каждой из коробок. В начале освоения игры ребенок выступает в роли туриста, а затем – в роли гида. </vt:lpstr>
      <vt:lpstr>Слайд 18</vt:lpstr>
      <vt:lpstr>Слайд 19</vt:lpstr>
      <vt:lpstr>Слайд 20</vt:lpstr>
      <vt:lpstr>Слайд 21</vt:lpstr>
      <vt:lpstr>                  Дидактическая  игра «Путешествие по городу Орску» Цель: закрепление знаний детей о родном городе, его достопримечательностях Задачи: прививать любовь к родному городу; формировать умение соблюдать правила игры; обогащать словарный запас детей названиями улиц и достопримечательностей. Ход игры: каждый игрок выбирает себе фигурку-фишку. Устанавливает фигуру-фишку на старт. Последовательность хода  определяется брошенным кубиком. Стрелки показывают направление движения. Если выпадает красный цвет – кубик необходимо бросить  повторно. Если желтый – пропустить ход. Если зеленый – рассказать про достопримечательность города, изображенной на игровом поле (в каком районе расположена, название улицы, предназначение). Выигрывает тот, кто первым «доберется» до финиша.  </vt:lpstr>
      <vt:lpstr>        Для успешного проведения работы по патриотическому воспитанию были организованы выставки рисунков, посвященных Дню города Орска, природе родного края. Приобщение детей к народной культуре, праздникам, которые отмечаются в России, занимало большое значение в моей работе. Совместно с городской библиотекой, художественной школой были организованы циклы мероприятий  по темам  «Мой родной край», «Природа родного Края», «Птицы нашего края», «Таланты города Орска».  Формирование любви к своей малой Родине проходит эффективно в тесной связи с семьей. Оформляли совместные фотовыставки «Моя дружная семья», «Мама, папа, я гуляем в парке», «Древо семьи» и т.д.   </vt:lpstr>
      <vt:lpstr>   </vt:lpstr>
      <vt:lpstr>         Результатом моей работы по патриотическому воспитанию через знакомство с малой Родиной у детей подготовительной группы: - увеличились знания о родном городе, крае, стране; - сформировался интерес к родному краю и городу Орску, к его истории, культуре и традициям; -  сформировалось положительное отношение, любовь и уважение к своей семье, детскому саду, родному краю, родной стране.        В группе обогатилась предметно-развивающая среда, способствующая воспитанию гражданина и патриота, формированию нравственных ценностей.        Так как патриотическое воспитание занимает большую роль в жизни ребенка, выбранная мною тема актуальна в современной педагогике.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патриотического воспитания через организацию работы по знакомству с малой Родиной</dc:title>
  <dc:creator>user</dc:creator>
  <cp:lastModifiedBy>Ст воспитатель</cp:lastModifiedBy>
  <cp:revision>76</cp:revision>
  <dcterms:created xsi:type="dcterms:W3CDTF">2021-11-07T17:12:34Z</dcterms:created>
  <dcterms:modified xsi:type="dcterms:W3CDTF">2021-11-29T10:45:12Z</dcterms:modified>
</cp:coreProperties>
</file>