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2" r:id="rId4"/>
    <p:sldId id="257" r:id="rId5"/>
    <p:sldId id="258" r:id="rId6"/>
    <p:sldId id="274" r:id="rId7"/>
    <p:sldId id="262" r:id="rId8"/>
    <p:sldId id="273" r:id="rId9"/>
    <p:sldId id="259" r:id="rId10"/>
    <p:sldId id="261" r:id="rId11"/>
    <p:sldId id="260" r:id="rId12"/>
    <p:sldId id="263" r:id="rId13"/>
    <p:sldId id="264" r:id="rId14"/>
    <p:sldId id="265" r:id="rId15"/>
    <p:sldId id="266" r:id="rId16"/>
    <p:sldId id="268" r:id="rId17"/>
    <p:sldId id="267" r:id="rId18"/>
    <p:sldId id="270" r:id="rId19"/>
    <p:sldId id="269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483" y="-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16.gif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llion-wallpapers.ru/wallpapers/3/1/511608491354657/bokeh-og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74232" y="1744887"/>
            <a:ext cx="74435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Артикуляционная гимнастика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66" y="80963"/>
            <a:ext cx="33488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 нижней губе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Язычок мы положим.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Как блинчик на блюдце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Он кругленький тоже.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94294" y="0"/>
            <a:ext cx="2895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«Блинчик»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1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thumbs.gfycat.com/ColossalJubilantCats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6" y="3910263"/>
            <a:ext cx="3930317" cy="2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rikolnye-kartinki.ru/img/picture/Nov/09/f032a9366bec35c5704530ef844274e9/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" b="2256"/>
          <a:stretch/>
        </p:blipFill>
        <p:spPr bwMode="auto">
          <a:xfrm>
            <a:off x="2122907" y="64168"/>
            <a:ext cx="4775200" cy="67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udfile.net/html/2706/1169/html_H5wy6pzFJv.z1h0/img-tvz0g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31" y="4006772"/>
            <a:ext cx="4307174" cy="27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/>
          <a:stretch/>
        </p:blipFill>
        <p:spPr bwMode="auto">
          <a:xfrm>
            <a:off x="0" y="4154984"/>
            <a:ext cx="2602826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5294862" y="4154984"/>
            <a:ext cx="3135738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/>
          <a:stretch/>
        </p:blipFill>
        <p:spPr bwMode="auto">
          <a:xfrm>
            <a:off x="4122927" y="5605981"/>
            <a:ext cx="1205612" cy="12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/>
          <a:stretch/>
        </p:blipFill>
        <p:spPr bwMode="auto">
          <a:xfrm>
            <a:off x="5129688" y="5883299"/>
            <a:ext cx="938573" cy="9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1473033" y="4154984"/>
            <a:ext cx="3135738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7748786" y="5475855"/>
            <a:ext cx="1603411" cy="1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10770672" y="5111647"/>
            <a:ext cx="1603411" cy="17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8977684" y="5904165"/>
            <a:ext cx="1106533" cy="9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9731418" y="5930517"/>
            <a:ext cx="1075963" cy="9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avatars.mds.yandex.net/get-pdb/214908/538e511c-b3ad-4fae-b918-2d5730ee2f14/s12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00" y="-4785"/>
            <a:ext cx="2102150" cy="21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 bwMode="auto">
          <a:xfrm>
            <a:off x="10463438" y="6182325"/>
            <a:ext cx="783843" cy="6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20-1024x589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56" y="319397"/>
            <a:ext cx="4299621" cy="24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3.bp.blogspot.com/-5UW78pph2p0/WyI0-i_XHgI/AAAAAAAAhFE/l0b-v8pj78oUGl6nkErGSGgekH9u1SW6gCLcBGAs/s1600/%25D1%2581%25D0%25B1%25D0%25BE%25D1%2580%25D0%25BA%25D0%25B0_DoV%2B%2528104%252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385" y="4053391"/>
            <a:ext cx="5683770" cy="34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3" y="121620"/>
            <a:ext cx="338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Дятел на стволе сидит,</a:t>
            </a:r>
          </a:p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Клювом по нему стучит.</a:t>
            </a:r>
          </a:p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Стук да стук, стук да стук</a:t>
            </a:r>
          </a:p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Раздаётся громкий звук.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4504" y="0"/>
            <a:ext cx="22414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«Дятел»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2" y="5861852"/>
            <a:ext cx="1382921" cy="13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899" y="272956"/>
            <a:ext cx="375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 двору индюк ходил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Хвост, как веер, распустил.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Вот какой красивый я,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Полюбуйтесь на меня!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5496" y="103679"/>
            <a:ext cx="25010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«Индюк»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0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wixstatic.com/media/2160ad_facac385720a4833a497be95400d2d19f000.jpg/v1/fill/w_1920,h_1080,al_c,q_90,usm_0.33_1.00_0.00/2160ad_facac385720a4833a497be95400d2d19f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1" y="0"/>
            <a:ext cx="12244972" cy="6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pngkey.com/png/full/12-126390_landscape-clipart-tree-png-trees-and-grass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79"/>
            <a:ext cx="10812379" cy="67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nimashki.info/uploads/posts/2017-03/1490180001_2579-kachel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7" y="2657232"/>
            <a:ext cx="4882426" cy="36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0163" y="162599"/>
            <a:ext cx="376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Выше дуба, выше ели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 качелях мы взлетели.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 скажите, вы б сумели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Язычком «качать качели»?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4582" y="144379"/>
            <a:ext cx="25498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«Качели»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927089/9c390e23-bcad-4555-93da-a0de16003e62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gfycat.com/CharmingFarflungBlacklemur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39" y="3933966"/>
            <a:ext cx="3256366" cy="32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571615" y="4579271"/>
            <a:ext cx="545910" cy="4094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/>
          <a:stretch/>
        </p:blipFill>
        <p:spPr>
          <a:xfrm flipH="1">
            <a:off x="1678673" y="3429001"/>
            <a:ext cx="3248169" cy="3119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406" y="0"/>
            <a:ext cx="324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Выгни язычок как спинку</a:t>
            </a:r>
          </a:p>
          <a:p>
            <a:r>
              <a:rPr lang="ru-RU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Выгнул этот чёрный кот.</a:t>
            </a:r>
          </a:p>
          <a:p>
            <a:r>
              <a:rPr lang="ru-RU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Ну-ка, рассмотри картинку:</a:t>
            </a:r>
          </a:p>
          <a:p>
            <a:r>
              <a:rPr lang="ru-RU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Пёс навстречу тут идёт.</a:t>
            </a:r>
            <a:endParaRPr lang="ru-RU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7702" y="-1"/>
            <a:ext cx="4130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«Киска сердится»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4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originals/7d/a6/96/7da696f1987d39249d42946f331ccc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gallery.yopriceville.com/var/albums/Free-Clipart-Pictures/Grass-Grounds-Coverings-PNG-Clipart/Grass_Ground_with_Fence_PNG_Clip_Art_Image.png?m=1488858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737"/>
            <a:ext cx="12192000" cy="45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bate: Calendario provisional de los próximos eventos - Página 7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98" y="2551454"/>
            <a:ext cx="4469179" cy="40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958" y="173528"/>
            <a:ext cx="48473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Что за цокот раздаётся?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Там лошадка к нам несётся.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 лошадку поглядим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Так же цокать мы хотим.</a:t>
            </a:r>
          </a:p>
          <a:p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3277" y="120698"/>
            <a:ext cx="3040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«Лошадка»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3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3 0.01574 L 0.53099 0.0182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irisinternational.com.hk/wp-content/uploads/2017/02/iris-kitch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12192000" cy="68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.info/uploads/posts/2016-12/1482937860_251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91" y="1566245"/>
            <a:ext cx="3810064" cy="52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072" y="102278"/>
            <a:ext cx="3690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Тесто месим, месим, месим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Тесто жмём, жмём, жмём.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После скалку мы возьмём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Тесто тонко раскатаем,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Выпекать пирог поставим.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Раз, два, три, четыре, пять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Не пора ли вынимать?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2100" y="0"/>
            <a:ext cx="3904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«Месим тесто»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printonic.ru/uploads/images/2016/05/11/img_573335fa109a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3110"/>
          <a:stretch/>
        </p:blipFill>
        <p:spPr bwMode="auto">
          <a:xfrm>
            <a:off x="0" y="602564"/>
            <a:ext cx="12192000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yenislayt.com/upload/8a4257049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4" y="2900395"/>
            <a:ext cx="24860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5900" y="189815"/>
            <a:ext cx="2692400" cy="825500"/>
          </a:xfrm>
          <a:prstGeom prst="roundRect">
            <a:avLst/>
          </a:prstGeom>
          <a:solidFill>
            <a:srgbClr val="CCFFFF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5900" y="304799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Язык, как кисточка моя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ею нёбо крашу я.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8696" y="107061"/>
            <a:ext cx="24465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«Маляр»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8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14027" b="12960"/>
          <a:stretch/>
        </p:blipFill>
        <p:spPr>
          <a:xfrm flipH="1">
            <a:off x="786061" y="1138991"/>
            <a:ext cx="3593433" cy="318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384" y="22935"/>
            <a:ext cx="4078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Отплывает пароход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Набирает он свой ход.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Он в гудок гудит, гудит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«Путь счастливый – говорит»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9610" y="22935"/>
            <a:ext cx="28927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«Пароход»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90" y="5463332"/>
            <a:ext cx="868399" cy="868399"/>
          </a:xfrm>
          <a:prstGeom prst="rect">
            <a:avLst/>
          </a:prstGeom>
        </p:spPr>
      </p:pic>
      <p:pic>
        <p:nvPicPr>
          <p:cNvPr id="1040" name="Picture 16" descr="Морская звезда PNG картинки скачать бесплат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02" y="5824159"/>
            <a:ext cx="779946" cy="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61758 0.01111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ww.pngarts.com/files/4/Sun-PNG-Transparent-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26" y="2345"/>
            <a:ext cx="1943048" cy="192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gifer.com/ID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94" y="2134594"/>
            <a:ext cx="57150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llery.yopriceville.com/var/albums/Free-Clipart-Pictures/Grass-Grounds-Coverings-PNG-Clipart/Pathway_PNG_Clipart.png?m=13996728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r="-9758"/>
          <a:stretch/>
        </p:blipFill>
        <p:spPr bwMode="auto">
          <a:xfrm>
            <a:off x="4010159" y="3743849"/>
            <a:ext cx="9212388" cy="32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ics.clipartpng.com/Cartoon_Tree_PNG_Clipart-24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4909" y="937043"/>
            <a:ext cx="4087091" cy="51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gallery.yopriceville.com/var/albums/Free-Clipart-Pictures/Grass-Grounds-Coverings-PNG-Clipart/Pathway_PNG_Clipart.png?m=13996728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8" r="25890"/>
          <a:stretch/>
        </p:blipFill>
        <p:spPr bwMode="auto">
          <a:xfrm flipV="1">
            <a:off x="15498" y="4839648"/>
            <a:ext cx="3994661" cy="32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pics.clipartpng.com/Cartoon_Tree_PNG_Clipart-24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8" y="332510"/>
            <a:ext cx="4816823" cy="5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nplus.com/files/resources/original/5c8a1163d70801697b53ee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28" y="-124331"/>
            <a:ext cx="3381160" cy="21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avatanplus.com/files/resources/original/5c8a1163d70801697b53ee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20" y="1252082"/>
            <a:ext cx="2290736" cy="1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avatanplus.com/files/resources/original/5c8a1163d70801697b53ee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59" y="-165251"/>
            <a:ext cx="2843527" cy="18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/>
          <a:stretch/>
        </p:blipFill>
        <p:spPr bwMode="auto">
          <a:xfrm>
            <a:off x="27296" y="4194533"/>
            <a:ext cx="2602826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10" y="4194533"/>
            <a:ext cx="3203575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22" y="4194533"/>
            <a:ext cx="3203575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332" y="4194533"/>
            <a:ext cx="3203575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43"/>
          <a:stretch/>
        </p:blipFill>
        <p:spPr bwMode="auto">
          <a:xfrm>
            <a:off x="10348008" y="4253192"/>
            <a:ext cx="1899601" cy="262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50" y="5317747"/>
            <a:ext cx="1872358" cy="15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.pinimg.com/originals/00/62/56/006256a1483e2164a378bac3e225db9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04" y="5294172"/>
            <a:ext cx="1872358" cy="15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127" y="108759"/>
            <a:ext cx="3464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Белка щёлкает орешки.</a:t>
            </a:r>
          </a:p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Очень медленно, без спешки.</a:t>
            </a:r>
          </a:p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Упираем язычок</a:t>
            </a:r>
          </a:p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Влево-вправо, на бочок.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61269" y="-124331"/>
            <a:ext cx="2786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«Орешки»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52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421" y="100851"/>
            <a:ext cx="4490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Свои губки прямо к ушкам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Растяну я как лягушка.</a:t>
            </a:r>
            <a:endParaRPr lang="ru-RU" sz="2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44132" y="86685"/>
            <a:ext cx="4549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«Улыбка-трубочка»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61" y="272955"/>
            <a:ext cx="34528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Я надул упругий шарик,</a:t>
            </a:r>
          </a:p>
          <a:p>
            <a:r>
              <a:rPr lang="ru-RU" sz="20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Укусил его комарик.</a:t>
            </a:r>
          </a:p>
          <a:p>
            <a:r>
              <a:rPr lang="ru-RU" sz="20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Лопнул шарик – не беда,</a:t>
            </a:r>
          </a:p>
          <a:p>
            <a:r>
              <a:rPr lang="ru-RU" sz="20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Новый шар надую я.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34036" y="244817"/>
            <a:ext cx="24753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«Шарик»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6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274" y="150125"/>
            <a:ext cx="378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2"/>
                </a:solidFill>
                <a:latin typeface="Comic Sans MS" panose="030F0702030302020204" pitchFamily="66" charset="0"/>
              </a:rPr>
              <a:t>Тик-так, тик-так,</a:t>
            </a:r>
          </a:p>
          <a:p>
            <a:r>
              <a:rPr lang="ru-RU" dirty="0" smtClean="0">
                <a:solidFill>
                  <a:srgbClr val="000092"/>
                </a:solidFill>
                <a:latin typeface="Comic Sans MS" panose="030F0702030302020204" pitchFamily="66" charset="0"/>
              </a:rPr>
              <a:t>Язычок качался так.</a:t>
            </a:r>
          </a:p>
          <a:p>
            <a:r>
              <a:rPr lang="ru-RU" dirty="0" smtClean="0">
                <a:solidFill>
                  <a:srgbClr val="000092"/>
                </a:solidFill>
                <a:latin typeface="Comic Sans MS" panose="030F0702030302020204" pitchFamily="66" charset="0"/>
              </a:rPr>
              <a:t>Словно маятник часов.</a:t>
            </a:r>
          </a:p>
          <a:p>
            <a:r>
              <a:rPr lang="ru-RU" dirty="0" smtClean="0">
                <a:solidFill>
                  <a:srgbClr val="000092"/>
                </a:solidFill>
                <a:latin typeface="Comic Sans MS" panose="030F0702030302020204" pitchFamily="66" charset="0"/>
              </a:rPr>
              <a:t>Ты в часы играть готов?</a:t>
            </a:r>
            <a:endParaRPr lang="ru-RU" dirty="0">
              <a:solidFill>
                <a:srgbClr val="00009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0461" y="0"/>
            <a:ext cx="2031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«Часы»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8716" y="177421"/>
            <a:ext cx="3562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Мы сегодня ели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Вкусное варенье.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 теперь по кругу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Мы оближем губы.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3173" y="69699"/>
            <a:ext cx="28456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«Варенье»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593856_1-p-foni-s-zelenim-skazochnim-leso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900igr.net/up/datai/116540/0003-013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64" y="2655502"/>
            <a:ext cx="4164979" cy="31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originals/97/9a/be/979abefda0e164552ede35ccb5b92d1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7" y="4220345"/>
            <a:ext cx="7352715" cy="277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pinimg.com/originals/97/9a/be/979abefda0e164552ede35ccb5b92d1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46" y="4451536"/>
            <a:ext cx="5236997" cy="25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35740" y="251071"/>
            <a:ext cx="3349995" cy="1823647"/>
          </a:xfrm>
          <a:prstGeom prst="roundRect">
            <a:avLst/>
          </a:prstGeom>
          <a:solidFill>
            <a:srgbClr val="CCFF99"/>
          </a:solidFill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0870" y="501174"/>
            <a:ext cx="351973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 лесной опушке,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Где жила кукушка,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Выросли грибы большие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Посмотри скорей какие!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3181" y="116453"/>
            <a:ext cx="25056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«Грибок»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5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171"/>
          <a:stretch/>
        </p:blipFill>
        <p:spPr>
          <a:xfrm>
            <a:off x="0" y="0"/>
            <a:ext cx="12285404" cy="6858000"/>
          </a:xfrm>
          <a:prstGeom prst="rect">
            <a:avLst/>
          </a:prstGeom>
        </p:spPr>
      </p:pic>
      <p:pic>
        <p:nvPicPr>
          <p:cNvPr id="2056" name="Picture 8" descr="https://cdn.pixabay.com/photo/2014/04/03/00/36/toothbrush-308840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01987" y="723189"/>
            <a:ext cx="4975983" cy="24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47964" y="259166"/>
            <a:ext cx="436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Мягкой </a:t>
            </a:r>
            <a:r>
              <a:rPr lang="ru-RU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щёткою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с утра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Чистит зубки детвора.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Будут зубки сильные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Белые, красивые!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9978" y="101305"/>
            <a:ext cx="41268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«Чистим зубки»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9167E-6 -8.88889E-6 L 0.09518 0.06759 L 0.122 0.11736 L 0.11757 0.18495 L 0.09179 0.22893 L 0.04479 0.20902 L 0.01236 0.13726 L 0.0582 0.11944 L 0.08736 0.15717 L 0.25859 0.11342 L 0.29114 0.06365 L 0.35598 0.05555 L 0.40195 0.05972 L 0.43216 0.1412 L 0.42096 0.24884 L 0.37838 0.26481 L 0.34817 0.12337 L 0.26536 0.13124 L 0.25637 0.19699 L 0.27434 0.10138 L 0.35494 0.09745 L 0.44218 0.10347 L 0.572 0.03379 L 0.647 0.04768 L 0.69414 0.0655 L 0.69075 0.17106 L 0.72213 0.203 L 0.62356 0.15717 L 0.63359 0.10347 L 0.572 0.08541 L 0.55976 0.17499 L 0.54856 0.17106 L 0.52174 0.10138 L 0.50039 0.07546 L 0.40976 0.19699 L 0.36614 0.21898 L 0.32356 0.17314 L 0.31679 0.08356 L 0.27096 0.11527 L 0.25637 0.15925 L 0.18919 0.16712 L 0.14114 0.13124 L 0.11874 0.1074 L 0.04596 0.09351 L -0.00326 0.05555 L -7.29167E-6 -8.88889E-6 Z " pathEditMode="relative" ptsTypes="AAAAAAAAAAAAAAAAAAAAAAAAAAAAAAAAAAAAAAAAAAAAAA">
                                      <p:cBhvr>
                                        <p:cTn id="6" dur="13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94" y="286602"/>
            <a:ext cx="3643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Подражаем мы змее,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С ней мы будем наравне: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Высунем язык и спрячем,</a:t>
            </a:r>
          </a:p>
          <a:p>
            <a:r>
              <a:rPr lang="ru-RU" sz="2000" dirty="0" smtClean="0">
                <a:solidFill>
                  <a:srgbClr val="3399FF"/>
                </a:solidFill>
                <a:latin typeface="Comic Sans MS" panose="030F0702030302020204" pitchFamily="66" charset="0"/>
              </a:rPr>
              <a:t>Только так, а не иначе.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7371" y="177421"/>
            <a:ext cx="2617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«Змейка»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4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ages-wixmp-ed30a86b8c4ca887773594c2.wixmp.com/f/7f45dd67-2e6f-4c80-9834-7020431e706c/d8tx1mv-f0edd16d-f13b-400f-94f1-ec81225247cc.jpg?token=eyJ0eXAiOiJKV1QiLCJhbGciOiJIUzI1NiJ9.eyJpc3MiOiJ1cm46YXBwOjdlMGQxODg5ODIyNjQzNzNhNWYwZDQxNWVhMGQyNmUwIiwic3ViIjoidXJuOmFwcDo3ZTBkMTg4OTgyMjY0MzczYTVmMGQ0MTVlYTBkMjZlMCIsImF1ZCI6WyJ1cm46c2VydmljZTpmaWxlLmRvd25sb2FkIl0sIm9iaiI6W1t7InBhdGgiOiIvZi83ZjQ1ZGQ2Ny0yZTZmLTRjODAtOTgzNC03MDIwNDMxZTcwNmMvZDh0eDFtdi1mMGVkZDE2ZC1mMTNiLTQwMGYtOTRmMS1lYzgxMjI1MjQ3Y2MuanBnIn1dXX0.VwMwJt8AMI3kzXnUq5ASiUn_NgGqrnp-Fso7OhQ14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pinimg.com/originals/27/2b/66/272b664660b8ef330bf134512b7230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81" y="2867291"/>
            <a:ext cx="8513512" cy="39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thumbs.gfycat.com/ThinFriendlyDinosaur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29" y="1149261"/>
            <a:ext cx="2399371" cy="29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305" y="233316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Язычка загнём края,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Делай также, как и я.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Язычок лежит широкий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И, как чашечка, глубокий.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8675" y="0"/>
            <a:ext cx="29346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«Чашечка»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5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96000" y="273986"/>
            <a:ext cx="3270532" cy="1459458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415" y="403550"/>
            <a:ext cx="353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Ну-ка рот </a:t>
            </a: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пошире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крошка.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Поиграем на гармошке.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Язычок не отпускаем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Только ротик открываем.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9269" y="-110735"/>
            <a:ext cx="3273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«Гармошка»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5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417</Words>
  <Application>Microsoft Office PowerPoint</Application>
  <PresentationFormat>Произвольный</PresentationFormat>
  <Paragraphs>95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11</cp:revision>
  <dcterms:created xsi:type="dcterms:W3CDTF">2020-04-04T15:01:02Z</dcterms:created>
  <dcterms:modified xsi:type="dcterms:W3CDTF">2024-01-29T09:06:41Z</dcterms:modified>
</cp:coreProperties>
</file>