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  <p:sldId id="307" r:id="rId10"/>
    <p:sldId id="281" r:id="rId11"/>
    <p:sldId id="308" r:id="rId12"/>
    <p:sldId id="265" r:id="rId13"/>
    <p:sldId id="306" r:id="rId14"/>
  </p:sldIdLst>
  <p:sldSz cx="9144000" cy="6858000" type="screen4x3"/>
  <p:notesSz cx="9144000" cy="6858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7092" y="642561"/>
            <a:ext cx="5869887" cy="999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Муниципальное дошкольное образовательное автономное учреждение</a:t>
            </a:r>
          </a:p>
          <a:p>
            <a:pPr marL="181406" marR="0">
              <a:lnSpc>
                <a:spcPts val="1550"/>
              </a:lnSpc>
              <a:spcBef>
                <a:spcPts val="140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«Детский сад № 106 «Анютины глазки» комбинированного вида»</a:t>
            </a:r>
          </a:p>
          <a:p>
            <a:pPr marL="2498013" marR="0">
              <a:lnSpc>
                <a:spcPts val="1550"/>
              </a:lnSpc>
              <a:spcBef>
                <a:spcPts val="140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г. Орска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8728" y="2357430"/>
            <a:ext cx="7319736" cy="2110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Мост поколений 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"Ветераны педагогического труда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Орска"</a:t>
            </a:r>
          </a:p>
          <a:p>
            <a:pPr marL="1018819" marR="0">
              <a:lnSpc>
                <a:spcPts val="3492"/>
              </a:lnSpc>
              <a:spcBef>
                <a:spcPts val="0"/>
              </a:spcBef>
              <a:spcAft>
                <a:spcPts val="0"/>
              </a:spcAft>
            </a:pPr>
            <a:endParaRPr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Future\Desktop\s_09f88d9f0f462a7320ba64bfac191f1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9080"/>
            <a:ext cx="2808312" cy="21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3553" name="Picture 1" descr="C:\Users\Future\Desktop\изображение_viber_2023-02-14_10-52-39-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741682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448434" y="620689"/>
            <a:ext cx="7516054" cy="5570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 по крупицам знания несли,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учили с искренней заботой,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Поклон вам, ветераны, до земли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эту благородную работу!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стены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сада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забыли вас,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дети здесь такие же, как прежде,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Здоровья пожелаем вам сейчас,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сбудутся пусть все ваши надежды!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sz="1800" dirty="0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31640" y="476672"/>
            <a:ext cx="756084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Дорогие педагоги и ветераны педагогического труда! Поздравляем вас с «Годом Педагога и наставника!»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 внесли и вносите неоценимый вклад в развитие и воспитание многих поколений. Желаем оставаться такими же веселыми альтруистами и безупречными мастерами своего дела. Крепкого здоровья вам, жизненных сил и гармонии души. Желаем с радостью и любовью встречать каждый новый день. Спасибо вам за ваш труд, славные наши Ветераны педагогического труда!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6285" y="1253868"/>
            <a:ext cx="6045101" cy="324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3663" marR="0">
              <a:lnSpc>
                <a:spcPts val="797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СПАСИБО</a:t>
            </a:r>
          </a:p>
          <a:p>
            <a:pPr marL="2375166" marR="0">
              <a:lnSpc>
                <a:spcPts val="7973"/>
              </a:lnSpc>
              <a:spcBef>
                <a:spcPts val="616"/>
              </a:spcBef>
              <a:spcAft>
                <a:spcPts val="0"/>
              </a:spcAft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</a:p>
          <a:p>
            <a:pPr marL="0" marR="0">
              <a:lnSpc>
                <a:spcPts val="7973"/>
              </a:lnSpc>
              <a:spcBef>
                <a:spcPts val="631"/>
              </a:spcBef>
              <a:spcAft>
                <a:spcPts val="0"/>
              </a:spcAft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ВНИМАНИЕ!</a:t>
            </a:r>
          </a:p>
        </p:txBody>
      </p:sp>
      <p:pic>
        <p:nvPicPr>
          <p:cNvPr id="5" name="Рисунок 4" descr="C:\Users\Future\Desktop\s_09f88d9f0f462a7320ba64bfac191f1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201622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7665" y="1571612"/>
            <a:ext cx="6840760" cy="469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Ветераны педагогического труда - это люди, чья жизнь - подвиг.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Их судьба неотделима от судьбы нашей страны. Они всегда шли в ногу со временем, и делали это с честью.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Свой талант, свое мастерство они передали младшему поколению, ведь мы хорошо понимаем, как это важно для подрастающего поколения.</a:t>
            </a:r>
          </a:p>
          <a:p>
            <a:pPr marL="794702" marR="0" algn="ctr">
              <a:lnSpc>
                <a:spcPts val="2657"/>
              </a:lnSpc>
              <a:spcBef>
                <a:spcPts val="171"/>
              </a:spcBef>
              <a:spcAft>
                <a:spcPts val="0"/>
              </a:spcAft>
            </a:pPr>
            <a:endParaRPr lang="ru-RU" sz="2000" b="1" i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436"/>
              </a:lnSpc>
              <a:spcBef>
                <a:spcPts val="153"/>
              </a:spcBef>
            </a:pPr>
            <a:endParaRPr lang="ru-RU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algn="ctr">
              <a:lnSpc>
                <a:spcPts val="2436"/>
              </a:lnSpc>
              <a:spcBef>
                <a:spcPts val="153"/>
              </a:spcBef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algn="ctr">
              <a:lnSpc>
                <a:spcPts val="2436"/>
              </a:lnSpc>
              <a:spcBef>
                <a:spcPts val="153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433445" y="5303456"/>
            <a:ext cx="59690" cy="2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1680" y="548681"/>
            <a:ext cx="69127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Кочугурова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Нина Фёдоровна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8024" y="1340768"/>
            <a:ext cx="396044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dirty="0" err="1" smtClean="0"/>
              <a:t>Кочугурова</a:t>
            </a:r>
            <a:r>
              <a:rPr lang="ru-RU" sz="2000" dirty="0" smtClean="0"/>
              <a:t> Нина Фёдоровна родилась 16 февраля 1951году.</a:t>
            </a:r>
          </a:p>
          <a:p>
            <a:r>
              <a:rPr lang="ru-RU" sz="2000" dirty="0" smtClean="0"/>
              <a:t>После окончания школы Нина Федоровна поступила в </a:t>
            </a:r>
            <a:r>
              <a:rPr lang="ru-RU" sz="2000" dirty="0" err="1" smtClean="0"/>
              <a:t>Бийский</a:t>
            </a:r>
            <a:r>
              <a:rPr lang="ru-RU" sz="2000" dirty="0" smtClean="0"/>
              <a:t>  государственный педагогический институт» и получила профессию учителя русского языка и литературы.</a:t>
            </a:r>
          </a:p>
          <a:p>
            <a:r>
              <a:rPr lang="ru-RU" sz="2000" dirty="0" smtClean="0"/>
              <a:t>С 1977 года работала по распределению в  средней школе п. Кумак </a:t>
            </a:r>
            <a:r>
              <a:rPr lang="ru-RU" sz="2000" dirty="0" err="1" smtClean="0"/>
              <a:t>Новоорского</a:t>
            </a:r>
            <a:r>
              <a:rPr lang="ru-RU" sz="2000" dirty="0" smtClean="0"/>
              <a:t> района учителем русского языка и литературы.</a:t>
            </a:r>
          </a:p>
        </p:txBody>
      </p:sp>
      <p:pic>
        <p:nvPicPr>
          <p:cNvPr id="6" name="Рисунок 5" descr="C:\Users\Future\Desktop\изображение_viber_2023-02-18_22-55-14-3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340768"/>
            <a:ext cx="3058212" cy="44672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83968" y="782665"/>
            <a:ext cx="4536504" cy="4955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В 1978 году была принята в открывшийся «Детский сад» № 106 г. Орска воспитателем. В 1994 года, окончив московский заочный университет профессионального обучения, отделение «Логопедия» - стала учителем – логопедом ДОУ, кем работает и до сегодняшних дней.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Нина Федоровна имеет высокий уровень профессионализма, эффективно использует свои знания в педагогической деятельности. Она трудолюбивый, добросовестный, знающий и творчески работающий педагог. Основательная теоретическая подготовка, тщательный отбор методов и приемов помогает добиваться стойких положительных результатов в коррекционной работе.</a:t>
            </a:r>
          </a:p>
          <a:p>
            <a:endParaRPr lang="ru-RU" sz="1600" dirty="0"/>
          </a:p>
        </p:txBody>
      </p:sp>
      <p:pic>
        <p:nvPicPr>
          <p:cNvPr id="45057" name="Picture 1" descr="C:\Users\Future\Desktop\изображение_viber_2023-02-18_22-55-14-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2736304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31640" y="332656"/>
            <a:ext cx="7488832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Педагог в совершенстве владеет  современными технологиями коррекционно-развивающего обучения, использует различные методы и приемы.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Это энергичный, неуёмный человек с массой идей и богатым творческим воображением.  С годами её творческий потенциал не снижается. Поэтому она активно участвует в муниципальных  познавательных акциях, проектах, всероссийских и международных конкурсах. Является наставником многих молодых педагогов ДОУ.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C:\Users\Future\Desktop\изображение_viber_2023-02-18_22-55-14-684.jpg"/>
          <p:cNvPicPr>
            <a:picLocks noChangeAspect="1" noChangeArrowheads="1"/>
          </p:cNvPicPr>
          <p:nvPr/>
        </p:nvPicPr>
        <p:blipFill>
          <a:blip r:embed="rId3" cstate="print"/>
          <a:srcRect l="10048" t="22222" r="3705"/>
          <a:stretch>
            <a:fillRect/>
          </a:stretch>
        </p:blipFill>
        <p:spPr bwMode="auto">
          <a:xfrm>
            <a:off x="1619673" y="2636912"/>
            <a:ext cx="6572158" cy="3887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1985" name="Picture 1" descr="C:\Users\Future\Desktop\изображение_viber_2023-02-18_22-55-14-598.jpg"/>
          <p:cNvPicPr>
            <a:picLocks noChangeAspect="1" noChangeArrowheads="1"/>
          </p:cNvPicPr>
          <p:nvPr/>
        </p:nvPicPr>
        <p:blipFill>
          <a:blip r:embed="rId3" cstate="print"/>
          <a:srcRect t="13810" r="567"/>
          <a:stretch>
            <a:fillRect/>
          </a:stretch>
        </p:blipFill>
        <p:spPr bwMode="auto">
          <a:xfrm>
            <a:off x="1115616" y="620688"/>
            <a:ext cx="7688105" cy="5574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8434" y="1484785"/>
            <a:ext cx="6723965" cy="3039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Многолетний безупречный труд Нины Федоровны  отмечен Почетной грамотой Министерства образования Оренбургской области и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Почетной грамотой управления образования  администрации г. Орска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педагогический стаж – 52 года. 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Нина Федоровна работает  с открытия и по сегодняшний день в нашем дошкольном учреждении МДОАУ «Детский сад №106»г. Орска,  почти 45 лет.</a:t>
            </a:r>
          </a:p>
          <a:p>
            <a:pPr marL="0" marR="0">
              <a:lnSpc>
                <a:spcPts val="2010"/>
              </a:lnSpc>
              <a:spcBef>
                <a:spcPts val="93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448434" y="620689"/>
            <a:ext cx="7516054" cy="5132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педагогической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Нина Федоровна проявила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принципиальность, отзывчивость, доброту, порядочность и увлеченность своей деятельностью.. 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всегда стараюсь сделать свои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интересными, занимательными, большое значение уделяю воспитательному значению учебного материала, Очень грустно, что в последние годы из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ДОО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уходят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воспитатели, педагоги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имеющие большой педагогический стаж и опыт, которые  знают, чему надо учить; знают, как научить; понимают, что эти знания нужны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детям. 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Хочется, чтобы наше нелёгкое дело продолжали молодые педагоги</a:t>
            </a:r>
            <a:r>
              <a:rPr 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,»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сказала в интервью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Нина Федоровна.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>
              <a:lnSpc>
                <a:spcPts val="2010"/>
              </a:lnSpc>
              <a:spcBef>
                <a:spcPts val="93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Liberation Sans"/>
              <a:cs typeface="Liberatio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451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Liberation Sans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root</dc:creator>
  <cp:lastModifiedBy>Future</cp:lastModifiedBy>
  <cp:revision>9</cp:revision>
  <dcterms:modified xsi:type="dcterms:W3CDTF">2023-02-18T19:04:16Z</dcterms:modified>
</cp:coreProperties>
</file>