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2486" y="9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E9F5-5CA9-4E45-9CB8-8E3A8665E0FB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C863-E630-49C1-855A-3D5185969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59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E9F5-5CA9-4E45-9CB8-8E3A8665E0FB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C863-E630-49C1-855A-3D5185969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76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E9F5-5CA9-4E45-9CB8-8E3A8665E0FB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C863-E630-49C1-855A-3D5185969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34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E9F5-5CA9-4E45-9CB8-8E3A8665E0FB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C863-E630-49C1-855A-3D5185969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95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E9F5-5CA9-4E45-9CB8-8E3A8665E0FB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C863-E630-49C1-855A-3D5185969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87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E9F5-5CA9-4E45-9CB8-8E3A8665E0FB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C863-E630-49C1-855A-3D5185969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95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E9F5-5CA9-4E45-9CB8-8E3A8665E0FB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C863-E630-49C1-855A-3D5185969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615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E9F5-5CA9-4E45-9CB8-8E3A8665E0FB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C863-E630-49C1-855A-3D5185969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68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E9F5-5CA9-4E45-9CB8-8E3A8665E0FB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C863-E630-49C1-855A-3D5185969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440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E9F5-5CA9-4E45-9CB8-8E3A8665E0FB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C863-E630-49C1-855A-3D5185969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2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E9F5-5CA9-4E45-9CB8-8E3A8665E0FB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C863-E630-49C1-855A-3D5185969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78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DE9F5-5CA9-4E45-9CB8-8E3A8665E0FB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C863-E630-49C1-855A-3D5185969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6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32"/>
            <a:ext cx="6858000" cy="969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581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Лист A4 (210x297 мм)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</cp:revision>
  <dcterms:created xsi:type="dcterms:W3CDTF">2024-04-14T15:57:44Z</dcterms:created>
  <dcterms:modified xsi:type="dcterms:W3CDTF">2024-04-14T15:59:09Z</dcterms:modified>
</cp:coreProperties>
</file>