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9" r:id="rId2"/>
    <p:sldId id="289" r:id="rId3"/>
    <p:sldId id="282" r:id="rId4"/>
    <p:sldId id="286" r:id="rId5"/>
    <p:sldId id="297" r:id="rId6"/>
    <p:sldId id="287" r:id="rId7"/>
    <p:sldId id="288" r:id="rId8"/>
    <p:sldId id="301" r:id="rId9"/>
    <p:sldId id="300" r:id="rId10"/>
    <p:sldId id="291" r:id="rId11"/>
    <p:sldId id="290" r:id="rId12"/>
    <p:sldId id="299" r:id="rId13"/>
    <p:sldId id="295" r:id="rId14"/>
    <p:sldId id="263" r:id="rId15"/>
    <p:sldId id="264" r:id="rId16"/>
    <p:sldId id="258" r:id="rId17"/>
    <p:sldId id="265" r:id="rId18"/>
    <p:sldId id="266" r:id="rId19"/>
    <p:sldId id="292" r:id="rId20"/>
    <p:sldId id="267" r:id="rId21"/>
    <p:sldId id="273" r:id="rId22"/>
    <p:sldId id="269" r:id="rId23"/>
    <p:sldId id="274" r:id="rId24"/>
    <p:sldId id="276" r:id="rId25"/>
    <p:sldId id="279" r:id="rId26"/>
    <p:sldId id="278" r:id="rId27"/>
    <p:sldId id="284" r:id="rId28"/>
    <p:sldId id="283" r:id="rId29"/>
    <p:sldId id="285" r:id="rId30"/>
    <p:sldId id="293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0802" autoAdjust="0"/>
  </p:normalViewPr>
  <p:slideViewPr>
    <p:cSldViewPr>
      <p:cViewPr>
        <p:scale>
          <a:sx n="89" d="100"/>
          <a:sy n="89" d="100"/>
        </p:scale>
        <p:origin x="-288" y="8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6.4655278003303562E-2"/>
          <c:y val="6.4393409160899903E-2"/>
          <c:w val="0.65461527828326682"/>
          <c:h val="0.7040392940859079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</c:numCache>
            </c:numRef>
          </c:val>
        </c:ser>
        <c:shape val="cylinder"/>
        <c:axId val="124207872"/>
        <c:axId val="124209408"/>
        <c:axId val="123866624"/>
      </c:bar3DChart>
      <c:catAx>
        <c:axId val="124207872"/>
        <c:scaling>
          <c:orientation val="minMax"/>
        </c:scaling>
        <c:axPos val="b"/>
        <c:tickLblPos val="nextTo"/>
        <c:crossAx val="124209408"/>
        <c:crosses val="autoZero"/>
        <c:auto val="1"/>
        <c:lblAlgn val="ctr"/>
        <c:lblOffset val="100"/>
      </c:catAx>
      <c:valAx>
        <c:axId val="124209408"/>
        <c:scaling>
          <c:orientation val="minMax"/>
        </c:scaling>
        <c:axPos val="l"/>
        <c:majorGridlines/>
        <c:numFmt formatCode="General" sourceLinked="1"/>
        <c:tickLblPos val="nextTo"/>
        <c:crossAx val="124207872"/>
        <c:crosses val="autoZero"/>
        <c:crossBetween val="between"/>
      </c:valAx>
      <c:serAx>
        <c:axId val="123866624"/>
        <c:scaling>
          <c:orientation val="minMax"/>
        </c:scaling>
        <c:axPos val="b"/>
        <c:tickLblPos val="nextTo"/>
        <c:crossAx val="124209408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80CDB-0339-4D70-84A0-19FADB738BD2}" type="doc">
      <dgm:prSet loTypeId="urn:microsoft.com/office/officeart/2005/8/layout/radial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B617F86-623B-44E9-9069-505E82AC60AC}">
      <dgm:prSet phldrT="[Текст]" custT="1"/>
      <dgm:spPr/>
      <dgm:t>
        <a:bodyPr/>
        <a:lstStyle/>
        <a:p>
          <a:r>
            <a:rPr lang="ru-RU" sz="2000" b="1" dirty="0" smtClean="0"/>
            <a:t>Развитие культуры речи</a:t>
          </a:r>
          <a:endParaRPr lang="ru-RU" sz="2000" b="1" dirty="0"/>
        </a:p>
      </dgm:t>
    </dgm:pt>
    <dgm:pt modelId="{E343F7A6-5F83-44A9-9134-EBD12DFB4F46}" type="parTrans" cxnId="{3AE6C9A2-5212-44F0-9591-C4D9901230F3}">
      <dgm:prSet/>
      <dgm:spPr/>
      <dgm:t>
        <a:bodyPr/>
        <a:lstStyle/>
        <a:p>
          <a:endParaRPr lang="ru-RU"/>
        </a:p>
      </dgm:t>
    </dgm:pt>
    <dgm:pt modelId="{1853EB59-5A75-4DEC-AB7D-D32159F994CD}" type="sibTrans" cxnId="{3AE6C9A2-5212-44F0-9591-C4D9901230F3}">
      <dgm:prSet/>
      <dgm:spPr/>
      <dgm:t>
        <a:bodyPr/>
        <a:lstStyle/>
        <a:p>
          <a:endParaRPr lang="ru-RU"/>
        </a:p>
      </dgm:t>
    </dgm:pt>
    <dgm:pt modelId="{2FF1FC6C-A5EC-4882-B0DD-88550A07D846}">
      <dgm:prSet phldrT="[Текст]" custT="1"/>
      <dgm:spPr/>
      <dgm:t>
        <a:bodyPr/>
        <a:lstStyle/>
        <a:p>
          <a:r>
            <a:rPr lang="ru-RU" sz="1400" b="1" i="1" dirty="0" smtClean="0"/>
            <a:t>Звуковая сторона в сфере произношения</a:t>
          </a:r>
          <a:endParaRPr lang="ru-RU" sz="1400" b="1" i="1" dirty="0"/>
        </a:p>
      </dgm:t>
    </dgm:pt>
    <dgm:pt modelId="{56328FF9-4EAA-4EC1-9DC8-538C2C9F8BAD}" type="parTrans" cxnId="{B7B99C7A-E8F1-4767-9E8D-298F2D252301}">
      <dgm:prSet/>
      <dgm:spPr/>
      <dgm:t>
        <a:bodyPr/>
        <a:lstStyle/>
        <a:p>
          <a:endParaRPr lang="ru-RU"/>
        </a:p>
      </dgm:t>
    </dgm:pt>
    <dgm:pt modelId="{9301DF5F-A24B-4FE3-A448-2E3BC63B122A}" type="sibTrans" cxnId="{B7B99C7A-E8F1-4767-9E8D-298F2D252301}">
      <dgm:prSet/>
      <dgm:spPr/>
      <dgm:t>
        <a:bodyPr/>
        <a:lstStyle/>
        <a:p>
          <a:endParaRPr lang="ru-RU"/>
        </a:p>
      </dgm:t>
    </dgm:pt>
    <dgm:pt modelId="{87DF8852-F516-4E90-BB2E-1A8A17A563DA}">
      <dgm:prSet phldrT="[Текст]" custT="1"/>
      <dgm:spPr/>
      <dgm:t>
        <a:bodyPr/>
        <a:lstStyle/>
        <a:p>
          <a:r>
            <a:rPr lang="ru-RU" sz="1400" b="1" i="1" dirty="0" smtClean="0"/>
            <a:t>Умение владеть правильной артикуляцией</a:t>
          </a:r>
          <a:endParaRPr lang="ru-RU" sz="1400" b="1" i="1" dirty="0"/>
        </a:p>
      </dgm:t>
    </dgm:pt>
    <dgm:pt modelId="{1904F4CE-AD2F-4966-8D44-91EEAA02CCC1}" type="parTrans" cxnId="{B664F9DB-E7F4-4028-87FD-3A22154C3494}">
      <dgm:prSet/>
      <dgm:spPr/>
      <dgm:t>
        <a:bodyPr/>
        <a:lstStyle/>
        <a:p>
          <a:endParaRPr lang="ru-RU"/>
        </a:p>
      </dgm:t>
    </dgm:pt>
    <dgm:pt modelId="{CF3E15EB-9C47-4C02-A150-895340EA509A}" type="sibTrans" cxnId="{B664F9DB-E7F4-4028-87FD-3A22154C3494}">
      <dgm:prSet/>
      <dgm:spPr/>
      <dgm:t>
        <a:bodyPr/>
        <a:lstStyle/>
        <a:p>
          <a:endParaRPr lang="ru-RU"/>
        </a:p>
      </dgm:t>
    </dgm:pt>
    <dgm:pt modelId="{EB96D82B-D3B8-4FD8-84EB-9F4C7B58E508}">
      <dgm:prSet phldrT="[Текст]" custT="1"/>
      <dgm:spPr/>
      <dgm:t>
        <a:bodyPr/>
        <a:lstStyle/>
        <a:p>
          <a:r>
            <a:rPr lang="ru-RU" sz="1400" b="1" i="1" dirty="0" smtClean="0"/>
            <a:t>Фонематическое восприятие</a:t>
          </a:r>
          <a:endParaRPr lang="ru-RU" sz="1400" b="1" i="1" dirty="0"/>
        </a:p>
      </dgm:t>
    </dgm:pt>
    <dgm:pt modelId="{F337AC2B-16B6-4484-B209-058739A08AD1}" type="parTrans" cxnId="{220D5CE6-78E2-48C2-865C-CED8E9CD1525}">
      <dgm:prSet/>
      <dgm:spPr/>
      <dgm:t>
        <a:bodyPr/>
        <a:lstStyle/>
        <a:p>
          <a:endParaRPr lang="ru-RU"/>
        </a:p>
      </dgm:t>
    </dgm:pt>
    <dgm:pt modelId="{FFBC97FF-9E55-4BE3-AA6D-473CE3E126C6}" type="sibTrans" cxnId="{220D5CE6-78E2-48C2-865C-CED8E9CD1525}">
      <dgm:prSet/>
      <dgm:spPr/>
      <dgm:t>
        <a:bodyPr/>
        <a:lstStyle/>
        <a:p>
          <a:endParaRPr lang="ru-RU"/>
        </a:p>
      </dgm:t>
    </dgm:pt>
    <dgm:pt modelId="{B581E17A-79D5-436A-8EFD-B038CB141195}">
      <dgm:prSet phldrT="[Текст]" custT="1"/>
      <dgm:spPr/>
      <dgm:t>
        <a:bodyPr/>
        <a:lstStyle/>
        <a:p>
          <a:r>
            <a:rPr lang="ru-RU" sz="1400" b="1" i="1" dirty="0" smtClean="0"/>
            <a:t>Речевое дыхание</a:t>
          </a:r>
          <a:endParaRPr lang="ru-RU" sz="1400" b="1" i="1" dirty="0"/>
        </a:p>
      </dgm:t>
    </dgm:pt>
    <dgm:pt modelId="{7F1B9382-AF08-4F62-9A71-6C906E47543A}" type="parTrans" cxnId="{85B34D04-EB28-4573-8C03-EF54C76C6E67}">
      <dgm:prSet/>
      <dgm:spPr/>
      <dgm:t>
        <a:bodyPr/>
        <a:lstStyle/>
        <a:p>
          <a:endParaRPr lang="ru-RU"/>
        </a:p>
      </dgm:t>
    </dgm:pt>
    <dgm:pt modelId="{481F42CF-E91F-4341-A245-973B30FE943C}" type="sibTrans" cxnId="{85B34D04-EB28-4573-8C03-EF54C76C6E67}">
      <dgm:prSet/>
      <dgm:spPr/>
      <dgm:t>
        <a:bodyPr/>
        <a:lstStyle/>
        <a:p>
          <a:endParaRPr lang="ru-RU"/>
        </a:p>
      </dgm:t>
    </dgm:pt>
    <dgm:pt modelId="{FCC04FC4-BC98-4E41-AA21-7B7DD803D776}" type="pres">
      <dgm:prSet presAssocID="{43880CDB-0339-4D70-84A0-19FADB738B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2585A9-C5D9-4A60-A533-7F4A4888497A}" type="pres">
      <dgm:prSet presAssocID="{6B617F86-623B-44E9-9069-505E82AC60AC}" presName="centerShape" presStyleLbl="node0" presStyleIdx="0" presStyleCnt="1" custScaleX="126364" custScaleY="137360"/>
      <dgm:spPr/>
      <dgm:t>
        <a:bodyPr/>
        <a:lstStyle/>
        <a:p>
          <a:endParaRPr lang="ru-RU"/>
        </a:p>
      </dgm:t>
    </dgm:pt>
    <dgm:pt modelId="{1079F771-022D-45AD-A148-7A608765C92A}" type="pres">
      <dgm:prSet presAssocID="{2FF1FC6C-A5EC-4882-B0DD-88550A07D846}" presName="node" presStyleLbl="node1" presStyleIdx="0" presStyleCnt="4" custScaleX="25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D6A5E-5182-4A80-9C4D-9FB731B7D02B}" type="pres">
      <dgm:prSet presAssocID="{2FF1FC6C-A5EC-4882-B0DD-88550A07D846}" presName="dummy" presStyleCnt="0"/>
      <dgm:spPr/>
      <dgm:t>
        <a:bodyPr/>
        <a:lstStyle/>
        <a:p>
          <a:endParaRPr lang="ru-RU"/>
        </a:p>
      </dgm:t>
    </dgm:pt>
    <dgm:pt modelId="{C3A9F571-1E7E-46FF-9700-086C8A333F32}" type="pres">
      <dgm:prSet presAssocID="{9301DF5F-A24B-4FE3-A448-2E3BC63B122A}" presName="sibTrans" presStyleLbl="sibTrans2D1" presStyleIdx="0" presStyleCnt="4" custScaleX="103401"/>
      <dgm:spPr/>
      <dgm:t>
        <a:bodyPr/>
        <a:lstStyle/>
        <a:p>
          <a:endParaRPr lang="ru-RU"/>
        </a:p>
      </dgm:t>
    </dgm:pt>
    <dgm:pt modelId="{4B6E1D34-7544-4DD8-A70C-0C83F9030FCE}" type="pres">
      <dgm:prSet presAssocID="{87DF8852-F516-4E90-BB2E-1A8A17A563DA}" presName="node" presStyleLbl="node1" presStyleIdx="1" presStyleCnt="4" custScaleX="185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2108D-6334-40CD-9E5B-C3D02EB01866}" type="pres">
      <dgm:prSet presAssocID="{87DF8852-F516-4E90-BB2E-1A8A17A563DA}" presName="dummy" presStyleCnt="0"/>
      <dgm:spPr/>
      <dgm:t>
        <a:bodyPr/>
        <a:lstStyle/>
        <a:p>
          <a:endParaRPr lang="ru-RU"/>
        </a:p>
      </dgm:t>
    </dgm:pt>
    <dgm:pt modelId="{7CA66605-9C52-4333-A4B7-CA57804D24FD}" type="pres">
      <dgm:prSet presAssocID="{CF3E15EB-9C47-4C02-A150-895340EA509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0BC0B65-19E5-4BA4-8468-6A02748D996E}" type="pres">
      <dgm:prSet presAssocID="{EB96D82B-D3B8-4FD8-84EB-9F4C7B58E508}" presName="node" presStyleLbl="node1" presStyleIdx="2" presStyleCnt="4" custScaleX="302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4D932-37C6-4D72-B028-EB5D66A42DB2}" type="pres">
      <dgm:prSet presAssocID="{EB96D82B-D3B8-4FD8-84EB-9F4C7B58E508}" presName="dummy" presStyleCnt="0"/>
      <dgm:spPr/>
      <dgm:t>
        <a:bodyPr/>
        <a:lstStyle/>
        <a:p>
          <a:endParaRPr lang="ru-RU"/>
        </a:p>
      </dgm:t>
    </dgm:pt>
    <dgm:pt modelId="{8B5AF6A4-C010-4044-98EE-2DEF95031863}" type="pres">
      <dgm:prSet presAssocID="{FFBC97FF-9E55-4BE3-AA6D-473CE3E126C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E7260B4-5836-4D01-A2B0-430672F69924}" type="pres">
      <dgm:prSet presAssocID="{B581E17A-79D5-436A-8EFD-B038CB141195}" presName="node" presStyleLbl="node1" presStyleIdx="3" presStyleCnt="4" custScaleX="209015" custRadScaleRad="111752" custRadScaleInc="5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9ACF6-C177-4A08-A836-142642E99FC9}" type="pres">
      <dgm:prSet presAssocID="{B581E17A-79D5-436A-8EFD-B038CB141195}" presName="dummy" presStyleCnt="0"/>
      <dgm:spPr/>
      <dgm:t>
        <a:bodyPr/>
        <a:lstStyle/>
        <a:p>
          <a:endParaRPr lang="ru-RU"/>
        </a:p>
      </dgm:t>
    </dgm:pt>
    <dgm:pt modelId="{A7115915-940E-4024-878A-A959E43262E6}" type="pres">
      <dgm:prSet presAssocID="{481F42CF-E91F-4341-A245-973B30FE943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B664F9DB-E7F4-4028-87FD-3A22154C3494}" srcId="{6B617F86-623B-44E9-9069-505E82AC60AC}" destId="{87DF8852-F516-4E90-BB2E-1A8A17A563DA}" srcOrd="1" destOrd="0" parTransId="{1904F4CE-AD2F-4966-8D44-91EEAA02CCC1}" sibTransId="{CF3E15EB-9C47-4C02-A150-895340EA509A}"/>
    <dgm:cxn modelId="{220D5CE6-78E2-48C2-865C-CED8E9CD1525}" srcId="{6B617F86-623B-44E9-9069-505E82AC60AC}" destId="{EB96D82B-D3B8-4FD8-84EB-9F4C7B58E508}" srcOrd="2" destOrd="0" parTransId="{F337AC2B-16B6-4484-B209-058739A08AD1}" sibTransId="{FFBC97FF-9E55-4BE3-AA6D-473CE3E126C6}"/>
    <dgm:cxn modelId="{8012F871-B5F7-4173-A5AA-199B0B28A851}" type="presOf" srcId="{FFBC97FF-9E55-4BE3-AA6D-473CE3E126C6}" destId="{8B5AF6A4-C010-4044-98EE-2DEF95031863}" srcOrd="0" destOrd="0" presId="urn:microsoft.com/office/officeart/2005/8/layout/radial6"/>
    <dgm:cxn modelId="{4F32C10C-DB29-4C22-B789-8CD2F0768C2C}" type="presOf" srcId="{CF3E15EB-9C47-4C02-A150-895340EA509A}" destId="{7CA66605-9C52-4333-A4B7-CA57804D24FD}" srcOrd="0" destOrd="0" presId="urn:microsoft.com/office/officeart/2005/8/layout/radial6"/>
    <dgm:cxn modelId="{7DEE2D77-5F3A-4ED5-A295-42F07266C4B9}" type="presOf" srcId="{B581E17A-79D5-436A-8EFD-B038CB141195}" destId="{AE7260B4-5836-4D01-A2B0-430672F69924}" srcOrd="0" destOrd="0" presId="urn:microsoft.com/office/officeart/2005/8/layout/radial6"/>
    <dgm:cxn modelId="{8B7C6AE6-652B-4609-92C5-D38390465D78}" type="presOf" srcId="{9301DF5F-A24B-4FE3-A448-2E3BC63B122A}" destId="{C3A9F571-1E7E-46FF-9700-086C8A333F32}" srcOrd="0" destOrd="0" presId="urn:microsoft.com/office/officeart/2005/8/layout/radial6"/>
    <dgm:cxn modelId="{1FC86547-4D89-495C-A343-C0587D000F16}" type="presOf" srcId="{EB96D82B-D3B8-4FD8-84EB-9F4C7B58E508}" destId="{10BC0B65-19E5-4BA4-8468-6A02748D996E}" srcOrd="0" destOrd="0" presId="urn:microsoft.com/office/officeart/2005/8/layout/radial6"/>
    <dgm:cxn modelId="{85B34D04-EB28-4573-8C03-EF54C76C6E67}" srcId="{6B617F86-623B-44E9-9069-505E82AC60AC}" destId="{B581E17A-79D5-436A-8EFD-B038CB141195}" srcOrd="3" destOrd="0" parTransId="{7F1B9382-AF08-4F62-9A71-6C906E47543A}" sibTransId="{481F42CF-E91F-4341-A245-973B30FE943C}"/>
    <dgm:cxn modelId="{3AE6C9A2-5212-44F0-9591-C4D9901230F3}" srcId="{43880CDB-0339-4D70-84A0-19FADB738BD2}" destId="{6B617F86-623B-44E9-9069-505E82AC60AC}" srcOrd="0" destOrd="0" parTransId="{E343F7A6-5F83-44A9-9134-EBD12DFB4F46}" sibTransId="{1853EB59-5A75-4DEC-AB7D-D32159F994CD}"/>
    <dgm:cxn modelId="{B7B99C7A-E8F1-4767-9E8D-298F2D252301}" srcId="{6B617F86-623B-44E9-9069-505E82AC60AC}" destId="{2FF1FC6C-A5EC-4882-B0DD-88550A07D846}" srcOrd="0" destOrd="0" parTransId="{56328FF9-4EAA-4EC1-9DC8-538C2C9F8BAD}" sibTransId="{9301DF5F-A24B-4FE3-A448-2E3BC63B122A}"/>
    <dgm:cxn modelId="{382FC463-8A3F-41D3-AD0E-7A40EE43CCC7}" type="presOf" srcId="{43880CDB-0339-4D70-84A0-19FADB738BD2}" destId="{FCC04FC4-BC98-4E41-AA21-7B7DD803D776}" srcOrd="0" destOrd="0" presId="urn:microsoft.com/office/officeart/2005/8/layout/radial6"/>
    <dgm:cxn modelId="{1258F373-6C7D-4151-9C73-98589A0CFDB5}" type="presOf" srcId="{6B617F86-623B-44E9-9069-505E82AC60AC}" destId="{EC2585A9-C5D9-4A60-A533-7F4A4888497A}" srcOrd="0" destOrd="0" presId="urn:microsoft.com/office/officeart/2005/8/layout/radial6"/>
    <dgm:cxn modelId="{CF64F680-375B-457F-AEDC-D6B8A5755B9C}" type="presOf" srcId="{87DF8852-F516-4E90-BB2E-1A8A17A563DA}" destId="{4B6E1D34-7544-4DD8-A70C-0C83F9030FCE}" srcOrd="0" destOrd="0" presId="urn:microsoft.com/office/officeart/2005/8/layout/radial6"/>
    <dgm:cxn modelId="{E5C0C1FB-0774-43E0-9F4E-B00F2910A61D}" type="presOf" srcId="{481F42CF-E91F-4341-A245-973B30FE943C}" destId="{A7115915-940E-4024-878A-A959E43262E6}" srcOrd="0" destOrd="0" presId="urn:microsoft.com/office/officeart/2005/8/layout/radial6"/>
    <dgm:cxn modelId="{B8BEF176-21EF-4B8C-85AC-C2D43177C66E}" type="presOf" srcId="{2FF1FC6C-A5EC-4882-B0DD-88550A07D846}" destId="{1079F771-022D-45AD-A148-7A608765C92A}" srcOrd="0" destOrd="0" presId="urn:microsoft.com/office/officeart/2005/8/layout/radial6"/>
    <dgm:cxn modelId="{575D3FD8-AE87-4FB9-ADAE-00E186783ABA}" type="presParOf" srcId="{FCC04FC4-BC98-4E41-AA21-7B7DD803D776}" destId="{EC2585A9-C5D9-4A60-A533-7F4A4888497A}" srcOrd="0" destOrd="0" presId="urn:microsoft.com/office/officeart/2005/8/layout/radial6"/>
    <dgm:cxn modelId="{16BC53C2-A651-4EA5-BE49-EF85737D4D4E}" type="presParOf" srcId="{FCC04FC4-BC98-4E41-AA21-7B7DD803D776}" destId="{1079F771-022D-45AD-A148-7A608765C92A}" srcOrd="1" destOrd="0" presId="urn:microsoft.com/office/officeart/2005/8/layout/radial6"/>
    <dgm:cxn modelId="{5E948E31-86C9-4AD1-84C4-3DEC2B96E30A}" type="presParOf" srcId="{FCC04FC4-BC98-4E41-AA21-7B7DD803D776}" destId="{4E5D6A5E-5182-4A80-9C4D-9FB731B7D02B}" srcOrd="2" destOrd="0" presId="urn:microsoft.com/office/officeart/2005/8/layout/radial6"/>
    <dgm:cxn modelId="{98B59F89-1536-4B5E-A0B7-6A0750B787F0}" type="presParOf" srcId="{FCC04FC4-BC98-4E41-AA21-7B7DD803D776}" destId="{C3A9F571-1E7E-46FF-9700-086C8A333F32}" srcOrd="3" destOrd="0" presId="urn:microsoft.com/office/officeart/2005/8/layout/radial6"/>
    <dgm:cxn modelId="{AD7A90DA-52A0-4710-B849-A413D950C2CF}" type="presParOf" srcId="{FCC04FC4-BC98-4E41-AA21-7B7DD803D776}" destId="{4B6E1D34-7544-4DD8-A70C-0C83F9030FCE}" srcOrd="4" destOrd="0" presId="urn:microsoft.com/office/officeart/2005/8/layout/radial6"/>
    <dgm:cxn modelId="{2FF799FC-88A2-494D-BECB-B0F0D3791A97}" type="presParOf" srcId="{FCC04FC4-BC98-4E41-AA21-7B7DD803D776}" destId="{63E2108D-6334-40CD-9E5B-C3D02EB01866}" srcOrd="5" destOrd="0" presId="urn:microsoft.com/office/officeart/2005/8/layout/radial6"/>
    <dgm:cxn modelId="{D3195A18-F044-4B07-AABD-FD9050A11B3E}" type="presParOf" srcId="{FCC04FC4-BC98-4E41-AA21-7B7DD803D776}" destId="{7CA66605-9C52-4333-A4B7-CA57804D24FD}" srcOrd="6" destOrd="0" presId="urn:microsoft.com/office/officeart/2005/8/layout/radial6"/>
    <dgm:cxn modelId="{8181C31B-2181-4C8E-AD7D-0E995F49B81B}" type="presParOf" srcId="{FCC04FC4-BC98-4E41-AA21-7B7DD803D776}" destId="{10BC0B65-19E5-4BA4-8468-6A02748D996E}" srcOrd="7" destOrd="0" presId="urn:microsoft.com/office/officeart/2005/8/layout/radial6"/>
    <dgm:cxn modelId="{BC639E7A-7B18-45C3-9B25-51592EA167B3}" type="presParOf" srcId="{FCC04FC4-BC98-4E41-AA21-7B7DD803D776}" destId="{4AD4D932-37C6-4D72-B028-EB5D66A42DB2}" srcOrd="8" destOrd="0" presId="urn:microsoft.com/office/officeart/2005/8/layout/radial6"/>
    <dgm:cxn modelId="{B32D463B-2BE8-467F-A081-9667ABB45380}" type="presParOf" srcId="{FCC04FC4-BC98-4E41-AA21-7B7DD803D776}" destId="{8B5AF6A4-C010-4044-98EE-2DEF95031863}" srcOrd="9" destOrd="0" presId="urn:microsoft.com/office/officeart/2005/8/layout/radial6"/>
    <dgm:cxn modelId="{8242A38E-87EB-47E1-8500-786FFB618AA8}" type="presParOf" srcId="{FCC04FC4-BC98-4E41-AA21-7B7DD803D776}" destId="{AE7260B4-5836-4D01-A2B0-430672F69924}" srcOrd="10" destOrd="0" presId="urn:microsoft.com/office/officeart/2005/8/layout/radial6"/>
    <dgm:cxn modelId="{4A541092-9F90-4D1F-BEBE-F6304ED3913C}" type="presParOf" srcId="{FCC04FC4-BC98-4E41-AA21-7B7DD803D776}" destId="{2E49ACF6-C177-4A08-A836-142642E99FC9}" srcOrd="11" destOrd="0" presId="urn:microsoft.com/office/officeart/2005/8/layout/radial6"/>
    <dgm:cxn modelId="{F01FBC28-8C19-45E3-B1F9-6C801C1C838F}" type="presParOf" srcId="{FCC04FC4-BC98-4E41-AA21-7B7DD803D776}" destId="{A7115915-940E-4024-878A-A959E43262E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828B7-9CB5-4D07-BD92-D84E6F63E8BC}" type="doc">
      <dgm:prSet loTypeId="urn:microsoft.com/office/officeart/2005/8/layout/radial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1EA93B8-8D40-4E14-8076-8B849A6EAC13}">
      <dgm:prSet phldrT="[Текст]" custT="1"/>
      <dgm:spPr/>
      <dgm:t>
        <a:bodyPr/>
        <a:lstStyle/>
        <a:p>
          <a:pPr algn="ctr"/>
          <a:r>
            <a:rPr lang="ru-RU" sz="2000" b="0" i="0" dirty="0" smtClean="0">
              <a:ln/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Развитие общей и мелкой моторики</a:t>
          </a:r>
          <a:endParaRPr lang="ru-RU" sz="2000" b="0" i="0" dirty="0">
            <a:ln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6EE0BEE0-0050-4376-8B47-0B8295ACBF7B}" type="parTrans" cxnId="{3EBA5DF0-3348-476A-848D-713021D5A2D8}">
      <dgm:prSet/>
      <dgm:spPr/>
      <dgm:t>
        <a:bodyPr/>
        <a:lstStyle/>
        <a:p>
          <a:endParaRPr lang="ru-RU"/>
        </a:p>
      </dgm:t>
    </dgm:pt>
    <dgm:pt modelId="{15EE91AE-7DAF-4A8D-A5A6-EC7D20589E57}" type="sibTrans" cxnId="{3EBA5DF0-3348-476A-848D-713021D5A2D8}">
      <dgm:prSet/>
      <dgm:spPr/>
      <dgm:t>
        <a:bodyPr/>
        <a:lstStyle/>
        <a:p>
          <a:endParaRPr lang="ru-RU"/>
        </a:p>
      </dgm:t>
    </dgm:pt>
    <dgm:pt modelId="{26CA1600-0606-47A9-9337-B02367AEF52B}">
      <dgm:prSet phldrT="[Текст]" custT="1"/>
      <dgm:spPr/>
      <dgm:t>
        <a:bodyPr/>
        <a:lstStyle/>
        <a:p>
          <a:r>
            <a:rPr lang="ru-RU" sz="1400" b="1" i="1" dirty="0" smtClean="0"/>
            <a:t>Координация мелкой моторики рук</a:t>
          </a:r>
          <a:endParaRPr lang="ru-RU" sz="1400" b="1" i="1" dirty="0"/>
        </a:p>
      </dgm:t>
    </dgm:pt>
    <dgm:pt modelId="{C33EFC48-99FC-4479-BD23-CF4020FF2FF0}" type="parTrans" cxnId="{79CC0B1E-7BF4-45F9-9E9F-C85145B6F263}">
      <dgm:prSet/>
      <dgm:spPr/>
      <dgm:t>
        <a:bodyPr/>
        <a:lstStyle/>
        <a:p>
          <a:endParaRPr lang="ru-RU"/>
        </a:p>
      </dgm:t>
    </dgm:pt>
    <dgm:pt modelId="{A0538ED6-E812-498F-B8E0-B071BFC496D3}" type="sibTrans" cxnId="{79CC0B1E-7BF4-45F9-9E9F-C85145B6F263}">
      <dgm:prSet/>
      <dgm:spPr/>
      <dgm:t>
        <a:bodyPr/>
        <a:lstStyle/>
        <a:p>
          <a:endParaRPr lang="ru-RU"/>
        </a:p>
      </dgm:t>
    </dgm:pt>
    <dgm:pt modelId="{8193488B-0E8D-4AC1-993C-F48ABEA511EC}">
      <dgm:prSet phldrT="[Текст]" custT="1"/>
      <dgm:spPr/>
      <dgm:t>
        <a:bodyPr/>
        <a:lstStyle/>
        <a:p>
          <a:r>
            <a:rPr lang="ru-RU" sz="1400" b="1" i="1" dirty="0" smtClean="0"/>
            <a:t>Координация движений</a:t>
          </a:r>
          <a:endParaRPr lang="ru-RU" sz="1400" b="1" i="1" dirty="0"/>
        </a:p>
      </dgm:t>
    </dgm:pt>
    <dgm:pt modelId="{E2B25962-785A-4AF8-BD39-EC57B8793CDE}" type="parTrans" cxnId="{3EAF4379-5388-49B1-9D64-32160EBD2F8E}">
      <dgm:prSet/>
      <dgm:spPr/>
      <dgm:t>
        <a:bodyPr/>
        <a:lstStyle/>
        <a:p>
          <a:endParaRPr lang="ru-RU"/>
        </a:p>
      </dgm:t>
    </dgm:pt>
    <dgm:pt modelId="{5FB41938-37C9-43B3-B021-03D49A7777C1}" type="sibTrans" cxnId="{3EAF4379-5388-49B1-9D64-32160EBD2F8E}">
      <dgm:prSet/>
      <dgm:spPr/>
      <dgm:t>
        <a:bodyPr/>
        <a:lstStyle/>
        <a:p>
          <a:endParaRPr lang="ru-RU"/>
        </a:p>
      </dgm:t>
    </dgm:pt>
    <dgm:pt modelId="{65FE826D-8A07-4877-804D-402AAED7EEAA}">
      <dgm:prSet phldrT="[Текст]" custT="1"/>
      <dgm:spPr/>
      <dgm:t>
        <a:bodyPr/>
        <a:lstStyle/>
        <a:p>
          <a:r>
            <a:rPr lang="ru-RU" sz="1400" b="1" i="1" dirty="0" smtClean="0"/>
            <a:t>Снятие мышечного напряжения</a:t>
          </a:r>
          <a:endParaRPr lang="ru-RU" sz="1400" b="1" i="1" dirty="0"/>
        </a:p>
      </dgm:t>
    </dgm:pt>
    <dgm:pt modelId="{C4DA073A-F3B3-4196-922C-889A3E49D2DB}" type="parTrans" cxnId="{B606A860-0885-4E26-99D5-58A06896DCBB}">
      <dgm:prSet/>
      <dgm:spPr/>
      <dgm:t>
        <a:bodyPr/>
        <a:lstStyle/>
        <a:p>
          <a:endParaRPr lang="ru-RU"/>
        </a:p>
      </dgm:t>
    </dgm:pt>
    <dgm:pt modelId="{59CA60AD-5D8B-4645-A10A-25FB468C7F21}" type="sibTrans" cxnId="{B606A860-0885-4E26-99D5-58A06896DCBB}">
      <dgm:prSet/>
      <dgm:spPr/>
      <dgm:t>
        <a:bodyPr/>
        <a:lstStyle/>
        <a:p>
          <a:endParaRPr lang="ru-RU"/>
        </a:p>
      </dgm:t>
    </dgm:pt>
    <dgm:pt modelId="{3F63BA31-7676-4737-9545-D54DAFFB1B68}">
      <dgm:prSet phldrT="[Текст]" custT="1"/>
      <dgm:spPr/>
      <dgm:t>
        <a:bodyPr/>
        <a:lstStyle/>
        <a:p>
          <a:r>
            <a:rPr lang="ru-RU" sz="1400" b="1" i="1" dirty="0" smtClean="0"/>
            <a:t>Формирование правильной осанки</a:t>
          </a:r>
          <a:endParaRPr lang="ru-RU" sz="1400" b="1" i="1" dirty="0"/>
        </a:p>
      </dgm:t>
    </dgm:pt>
    <dgm:pt modelId="{1A210658-0CE0-43CE-A836-CE676283E908}" type="parTrans" cxnId="{14F6CE90-9308-4ED8-9BA6-4B2B8BB496EC}">
      <dgm:prSet/>
      <dgm:spPr/>
      <dgm:t>
        <a:bodyPr/>
        <a:lstStyle/>
        <a:p>
          <a:endParaRPr lang="ru-RU"/>
        </a:p>
      </dgm:t>
    </dgm:pt>
    <dgm:pt modelId="{EC08395F-ED03-4743-BDF5-6B0898AFFE93}" type="sibTrans" cxnId="{14F6CE90-9308-4ED8-9BA6-4B2B8BB496EC}">
      <dgm:prSet/>
      <dgm:spPr/>
      <dgm:t>
        <a:bodyPr/>
        <a:lstStyle/>
        <a:p>
          <a:endParaRPr lang="ru-RU"/>
        </a:p>
      </dgm:t>
    </dgm:pt>
    <dgm:pt modelId="{736521DA-24DF-467C-B447-98709EC3114E}" type="pres">
      <dgm:prSet presAssocID="{181828B7-9CB5-4D07-BD92-D84E6F63E8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0C145F-B285-4521-9EAA-A590F1592A4C}" type="pres">
      <dgm:prSet presAssocID="{01EA93B8-8D40-4E14-8076-8B849A6EAC13}" presName="centerShape" presStyleLbl="node0" presStyleIdx="0" presStyleCnt="1"/>
      <dgm:spPr/>
      <dgm:t>
        <a:bodyPr/>
        <a:lstStyle/>
        <a:p>
          <a:endParaRPr lang="ru-RU"/>
        </a:p>
      </dgm:t>
    </dgm:pt>
    <dgm:pt modelId="{8F79B563-D5C7-49F3-9C55-1F39DE61E4F5}" type="pres">
      <dgm:prSet presAssocID="{26CA1600-0606-47A9-9337-B02367AEF52B}" presName="node" presStyleLbl="node1" presStyleIdx="0" presStyleCnt="4" custScaleX="23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FF3C3-98E6-49FB-B5C0-FF64D644BE67}" type="pres">
      <dgm:prSet presAssocID="{26CA1600-0606-47A9-9337-B02367AEF52B}" presName="dummy" presStyleCnt="0"/>
      <dgm:spPr/>
    </dgm:pt>
    <dgm:pt modelId="{D3485F04-E6F6-43C1-94DD-C370DAC1A8F4}" type="pres">
      <dgm:prSet presAssocID="{A0538ED6-E812-498F-B8E0-B071BFC496D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7E04EE7-8185-410B-A17B-5B20A5280AA8}" type="pres">
      <dgm:prSet presAssocID="{8193488B-0E8D-4AC1-993C-F48ABEA511EC}" presName="node" presStyleLbl="node1" presStyleIdx="1" presStyleCnt="4" custScaleX="164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DC008-8C2E-43CC-A857-C461D08EF66C}" type="pres">
      <dgm:prSet presAssocID="{8193488B-0E8D-4AC1-993C-F48ABEA511EC}" presName="dummy" presStyleCnt="0"/>
      <dgm:spPr/>
    </dgm:pt>
    <dgm:pt modelId="{6F8191F0-3FEE-469A-A84F-36907EC4937E}" type="pres">
      <dgm:prSet presAssocID="{5FB41938-37C9-43B3-B021-03D49A7777C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AF1FADF-9FA8-4344-84ED-C0FCC9176699}" type="pres">
      <dgm:prSet presAssocID="{65FE826D-8A07-4877-804D-402AAED7EEAA}" presName="node" presStyleLbl="node1" presStyleIdx="2" presStyleCnt="4" custScaleX="23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BE3F-F7E3-431D-B948-844DF218F384}" type="pres">
      <dgm:prSet presAssocID="{65FE826D-8A07-4877-804D-402AAED7EEAA}" presName="dummy" presStyleCnt="0"/>
      <dgm:spPr/>
    </dgm:pt>
    <dgm:pt modelId="{082C8877-184E-4250-A387-45CDD0AE2239}" type="pres">
      <dgm:prSet presAssocID="{59CA60AD-5D8B-4645-A10A-25FB468C7F2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5BEE1A5-2EF6-49F5-A12E-24384013ECDA}" type="pres">
      <dgm:prSet presAssocID="{3F63BA31-7676-4737-9545-D54DAFFB1B68}" presName="node" presStyleLbl="node1" presStyleIdx="3" presStyleCnt="4" custScaleX="17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40F37-1DA2-4F08-8E9A-67CBB1FB0138}" type="pres">
      <dgm:prSet presAssocID="{3F63BA31-7676-4737-9545-D54DAFFB1B68}" presName="dummy" presStyleCnt="0"/>
      <dgm:spPr/>
    </dgm:pt>
    <dgm:pt modelId="{262FE20B-9B9F-4367-9AAB-4C1EFCC2D8E3}" type="pres">
      <dgm:prSet presAssocID="{EC08395F-ED03-4743-BDF5-6B0898AFFE9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3AC1ADA-3C1F-4DF6-A70D-6E0DD4127D7A}" type="presOf" srcId="{EC08395F-ED03-4743-BDF5-6B0898AFFE93}" destId="{262FE20B-9B9F-4367-9AAB-4C1EFCC2D8E3}" srcOrd="0" destOrd="0" presId="urn:microsoft.com/office/officeart/2005/8/layout/radial6"/>
    <dgm:cxn modelId="{1EEC0FCF-CF49-4590-9D6B-9854B2909344}" type="presOf" srcId="{181828B7-9CB5-4D07-BD92-D84E6F63E8BC}" destId="{736521DA-24DF-467C-B447-98709EC3114E}" srcOrd="0" destOrd="0" presId="urn:microsoft.com/office/officeart/2005/8/layout/radial6"/>
    <dgm:cxn modelId="{79CC0B1E-7BF4-45F9-9E9F-C85145B6F263}" srcId="{01EA93B8-8D40-4E14-8076-8B849A6EAC13}" destId="{26CA1600-0606-47A9-9337-B02367AEF52B}" srcOrd="0" destOrd="0" parTransId="{C33EFC48-99FC-4479-BD23-CF4020FF2FF0}" sibTransId="{A0538ED6-E812-498F-B8E0-B071BFC496D3}"/>
    <dgm:cxn modelId="{7F7F051D-4FEA-495F-896D-822D5706E984}" type="presOf" srcId="{A0538ED6-E812-498F-B8E0-B071BFC496D3}" destId="{D3485F04-E6F6-43C1-94DD-C370DAC1A8F4}" srcOrd="0" destOrd="0" presId="urn:microsoft.com/office/officeart/2005/8/layout/radial6"/>
    <dgm:cxn modelId="{A64389EA-60D0-4B30-912E-76B2AEF15E28}" type="presOf" srcId="{8193488B-0E8D-4AC1-993C-F48ABEA511EC}" destId="{77E04EE7-8185-410B-A17B-5B20A5280AA8}" srcOrd="0" destOrd="0" presId="urn:microsoft.com/office/officeart/2005/8/layout/radial6"/>
    <dgm:cxn modelId="{A1F97238-059F-4D97-9162-BFEE811AB0AE}" type="presOf" srcId="{5FB41938-37C9-43B3-B021-03D49A7777C1}" destId="{6F8191F0-3FEE-469A-A84F-36907EC4937E}" srcOrd="0" destOrd="0" presId="urn:microsoft.com/office/officeart/2005/8/layout/radial6"/>
    <dgm:cxn modelId="{3EAF4379-5388-49B1-9D64-32160EBD2F8E}" srcId="{01EA93B8-8D40-4E14-8076-8B849A6EAC13}" destId="{8193488B-0E8D-4AC1-993C-F48ABEA511EC}" srcOrd="1" destOrd="0" parTransId="{E2B25962-785A-4AF8-BD39-EC57B8793CDE}" sibTransId="{5FB41938-37C9-43B3-B021-03D49A7777C1}"/>
    <dgm:cxn modelId="{3EBA5DF0-3348-476A-848D-713021D5A2D8}" srcId="{181828B7-9CB5-4D07-BD92-D84E6F63E8BC}" destId="{01EA93B8-8D40-4E14-8076-8B849A6EAC13}" srcOrd="0" destOrd="0" parTransId="{6EE0BEE0-0050-4376-8B47-0B8295ACBF7B}" sibTransId="{15EE91AE-7DAF-4A8D-A5A6-EC7D20589E57}"/>
    <dgm:cxn modelId="{C1EC6D7B-BB80-4D6F-85AB-B2B637B4C5D1}" type="presOf" srcId="{3F63BA31-7676-4737-9545-D54DAFFB1B68}" destId="{A5BEE1A5-2EF6-49F5-A12E-24384013ECDA}" srcOrd="0" destOrd="0" presId="urn:microsoft.com/office/officeart/2005/8/layout/radial6"/>
    <dgm:cxn modelId="{C02F508E-489C-4733-81F9-36184D338C2E}" type="presOf" srcId="{26CA1600-0606-47A9-9337-B02367AEF52B}" destId="{8F79B563-D5C7-49F3-9C55-1F39DE61E4F5}" srcOrd="0" destOrd="0" presId="urn:microsoft.com/office/officeart/2005/8/layout/radial6"/>
    <dgm:cxn modelId="{14F6CE90-9308-4ED8-9BA6-4B2B8BB496EC}" srcId="{01EA93B8-8D40-4E14-8076-8B849A6EAC13}" destId="{3F63BA31-7676-4737-9545-D54DAFFB1B68}" srcOrd="3" destOrd="0" parTransId="{1A210658-0CE0-43CE-A836-CE676283E908}" sibTransId="{EC08395F-ED03-4743-BDF5-6B0898AFFE93}"/>
    <dgm:cxn modelId="{4ED4768A-1340-4CB4-AA3E-563C358A2930}" type="presOf" srcId="{01EA93B8-8D40-4E14-8076-8B849A6EAC13}" destId="{A50C145F-B285-4521-9EAA-A590F1592A4C}" srcOrd="0" destOrd="0" presId="urn:microsoft.com/office/officeart/2005/8/layout/radial6"/>
    <dgm:cxn modelId="{65CB3D37-5247-49EB-8D3B-A2FBBB8B6437}" type="presOf" srcId="{65FE826D-8A07-4877-804D-402AAED7EEAA}" destId="{BAF1FADF-9FA8-4344-84ED-C0FCC9176699}" srcOrd="0" destOrd="0" presId="urn:microsoft.com/office/officeart/2005/8/layout/radial6"/>
    <dgm:cxn modelId="{D8F1CE3D-7FD8-4878-9279-DC0242C22A4F}" type="presOf" srcId="{59CA60AD-5D8B-4645-A10A-25FB468C7F21}" destId="{082C8877-184E-4250-A387-45CDD0AE2239}" srcOrd="0" destOrd="0" presId="urn:microsoft.com/office/officeart/2005/8/layout/radial6"/>
    <dgm:cxn modelId="{B606A860-0885-4E26-99D5-58A06896DCBB}" srcId="{01EA93B8-8D40-4E14-8076-8B849A6EAC13}" destId="{65FE826D-8A07-4877-804D-402AAED7EEAA}" srcOrd="2" destOrd="0" parTransId="{C4DA073A-F3B3-4196-922C-889A3E49D2DB}" sibTransId="{59CA60AD-5D8B-4645-A10A-25FB468C7F21}"/>
    <dgm:cxn modelId="{C5522E27-C7DA-4B35-8D59-38E1A4A25754}" type="presParOf" srcId="{736521DA-24DF-467C-B447-98709EC3114E}" destId="{A50C145F-B285-4521-9EAA-A590F1592A4C}" srcOrd="0" destOrd="0" presId="urn:microsoft.com/office/officeart/2005/8/layout/radial6"/>
    <dgm:cxn modelId="{B390B08D-E48E-431D-8715-DB387B77B44D}" type="presParOf" srcId="{736521DA-24DF-467C-B447-98709EC3114E}" destId="{8F79B563-D5C7-49F3-9C55-1F39DE61E4F5}" srcOrd="1" destOrd="0" presId="urn:microsoft.com/office/officeart/2005/8/layout/radial6"/>
    <dgm:cxn modelId="{B29078E8-04DD-4D80-90F9-8FD110964552}" type="presParOf" srcId="{736521DA-24DF-467C-B447-98709EC3114E}" destId="{473FF3C3-98E6-49FB-B5C0-FF64D644BE67}" srcOrd="2" destOrd="0" presId="urn:microsoft.com/office/officeart/2005/8/layout/radial6"/>
    <dgm:cxn modelId="{1B3630C7-C06E-4AB9-88C7-B69104EE2796}" type="presParOf" srcId="{736521DA-24DF-467C-B447-98709EC3114E}" destId="{D3485F04-E6F6-43C1-94DD-C370DAC1A8F4}" srcOrd="3" destOrd="0" presId="urn:microsoft.com/office/officeart/2005/8/layout/radial6"/>
    <dgm:cxn modelId="{CE15D1B9-BE73-454C-B7E5-49B7A775FAF1}" type="presParOf" srcId="{736521DA-24DF-467C-B447-98709EC3114E}" destId="{77E04EE7-8185-410B-A17B-5B20A5280AA8}" srcOrd="4" destOrd="0" presId="urn:microsoft.com/office/officeart/2005/8/layout/radial6"/>
    <dgm:cxn modelId="{7F1C5237-9BD2-4C15-844F-AC2093063703}" type="presParOf" srcId="{736521DA-24DF-467C-B447-98709EC3114E}" destId="{B3CDC008-8C2E-43CC-A857-C461D08EF66C}" srcOrd="5" destOrd="0" presId="urn:microsoft.com/office/officeart/2005/8/layout/radial6"/>
    <dgm:cxn modelId="{F6FE1837-B34B-4DAD-9AC6-9BEF776019F8}" type="presParOf" srcId="{736521DA-24DF-467C-B447-98709EC3114E}" destId="{6F8191F0-3FEE-469A-A84F-36907EC4937E}" srcOrd="6" destOrd="0" presId="urn:microsoft.com/office/officeart/2005/8/layout/radial6"/>
    <dgm:cxn modelId="{C6768D3C-42D2-4614-982A-B1851AE3D967}" type="presParOf" srcId="{736521DA-24DF-467C-B447-98709EC3114E}" destId="{BAF1FADF-9FA8-4344-84ED-C0FCC9176699}" srcOrd="7" destOrd="0" presId="urn:microsoft.com/office/officeart/2005/8/layout/radial6"/>
    <dgm:cxn modelId="{0CC08DEC-86C2-499B-A3D8-56704D1BAFD8}" type="presParOf" srcId="{736521DA-24DF-467C-B447-98709EC3114E}" destId="{9614BE3F-F7E3-431D-B948-844DF218F384}" srcOrd="8" destOrd="0" presId="urn:microsoft.com/office/officeart/2005/8/layout/radial6"/>
    <dgm:cxn modelId="{32F6A5A2-EE7B-4A8C-B311-9C6299C9D65F}" type="presParOf" srcId="{736521DA-24DF-467C-B447-98709EC3114E}" destId="{082C8877-184E-4250-A387-45CDD0AE2239}" srcOrd="9" destOrd="0" presId="urn:microsoft.com/office/officeart/2005/8/layout/radial6"/>
    <dgm:cxn modelId="{9781C192-99A9-4785-B8BE-4FA3C5911F25}" type="presParOf" srcId="{736521DA-24DF-467C-B447-98709EC3114E}" destId="{A5BEE1A5-2EF6-49F5-A12E-24384013ECDA}" srcOrd="10" destOrd="0" presId="urn:microsoft.com/office/officeart/2005/8/layout/radial6"/>
    <dgm:cxn modelId="{C3B25F1F-04C7-4BE2-BC4B-9FA60BE0BDD3}" type="presParOf" srcId="{736521DA-24DF-467C-B447-98709EC3114E}" destId="{BE540F37-1DA2-4F08-8E9A-67CBB1FB0138}" srcOrd="11" destOrd="0" presId="urn:microsoft.com/office/officeart/2005/8/layout/radial6"/>
    <dgm:cxn modelId="{7F97680E-8BA5-442F-97C2-12784D65A199}" type="presParOf" srcId="{736521DA-24DF-467C-B447-98709EC3114E}" destId="{262FE20B-9B9F-4367-9AAB-4C1EFCC2D8E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BEFF8-5F86-4A4D-8FCF-B6266C3B4294}" type="doc">
      <dgm:prSet loTypeId="urn:microsoft.com/office/officeart/2005/8/layout/radial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6538ABF-BE53-4354-8D5A-2B8D0BCB8EE8}">
      <dgm:prSet phldrT="[Текст]" custT="1"/>
      <dgm:spPr/>
      <dgm:t>
        <a:bodyPr/>
        <a:lstStyle/>
        <a:p>
          <a:r>
            <a:rPr lang="ru-RU" sz="2000" b="1" dirty="0" smtClean="0"/>
            <a:t>Развитие речевой деятельности </a:t>
          </a:r>
          <a:endParaRPr lang="ru-RU" sz="2000" b="1" dirty="0"/>
        </a:p>
      </dgm:t>
    </dgm:pt>
    <dgm:pt modelId="{8212C270-C2A1-4A96-B7E9-998793B1605F}" type="parTrans" cxnId="{C457D573-7E66-4C66-935D-ADE9616687CD}">
      <dgm:prSet/>
      <dgm:spPr/>
      <dgm:t>
        <a:bodyPr/>
        <a:lstStyle/>
        <a:p>
          <a:endParaRPr lang="ru-RU"/>
        </a:p>
      </dgm:t>
    </dgm:pt>
    <dgm:pt modelId="{0C4FF6BF-07BE-47B3-AEF5-A7956F375193}" type="sibTrans" cxnId="{C457D573-7E66-4C66-935D-ADE9616687CD}">
      <dgm:prSet/>
      <dgm:spPr/>
      <dgm:t>
        <a:bodyPr/>
        <a:lstStyle/>
        <a:p>
          <a:endParaRPr lang="ru-RU"/>
        </a:p>
      </dgm:t>
    </dgm:pt>
    <dgm:pt modelId="{8DAA533D-A8C9-4BE6-93BA-B203A74E00DB}">
      <dgm:prSet phldrT="[Текст]" custT="1"/>
      <dgm:spPr/>
      <dgm:t>
        <a:bodyPr/>
        <a:lstStyle/>
        <a:p>
          <a:r>
            <a:rPr lang="ru-RU" sz="1400" b="1" i="1" dirty="0" smtClean="0"/>
            <a:t>Мелодико-интонационная сторона </a:t>
          </a:r>
          <a:r>
            <a:rPr lang="ru-RU" sz="1400" b="1" i="1" dirty="0" smtClean="0"/>
            <a:t>речи</a:t>
          </a:r>
          <a:endParaRPr lang="ru-RU" sz="1400" b="1" i="1" dirty="0"/>
        </a:p>
      </dgm:t>
    </dgm:pt>
    <dgm:pt modelId="{21B36FA4-747D-458F-B814-F3A0F8E8A8FF}" type="parTrans" cxnId="{1152E18D-CE24-47E6-A401-0BBA71EC2CA6}">
      <dgm:prSet/>
      <dgm:spPr/>
      <dgm:t>
        <a:bodyPr/>
        <a:lstStyle/>
        <a:p>
          <a:endParaRPr lang="ru-RU"/>
        </a:p>
      </dgm:t>
    </dgm:pt>
    <dgm:pt modelId="{9A04830F-702B-4D0A-8C96-E4286A5F1905}" type="sibTrans" cxnId="{1152E18D-CE24-47E6-A401-0BBA71EC2CA6}">
      <dgm:prSet/>
      <dgm:spPr/>
      <dgm:t>
        <a:bodyPr/>
        <a:lstStyle/>
        <a:p>
          <a:endParaRPr lang="ru-RU"/>
        </a:p>
      </dgm:t>
    </dgm:pt>
    <dgm:pt modelId="{47BE2F92-7A53-431B-AD12-616C484B8CF8}">
      <dgm:prSet phldrT="[Текст]" custT="1"/>
      <dgm:spPr/>
      <dgm:t>
        <a:bodyPr/>
        <a:lstStyle/>
        <a:p>
          <a:r>
            <a:rPr lang="ru-RU" sz="1200" b="1" i="1" dirty="0" smtClean="0">
              <a:latin typeface="+mn-lt"/>
            </a:rPr>
            <a:t>Обогащение  словаря по лексическим темам</a:t>
          </a:r>
          <a:endParaRPr lang="ru-RU" sz="1200" b="1" i="1" dirty="0">
            <a:latin typeface="+mn-lt"/>
          </a:endParaRPr>
        </a:p>
      </dgm:t>
    </dgm:pt>
    <dgm:pt modelId="{806DA4CC-81EB-41DC-B8CF-1012E57D97DF}" type="parTrans" cxnId="{732FA767-B650-4894-83FF-4A20E51B2C4E}">
      <dgm:prSet/>
      <dgm:spPr/>
      <dgm:t>
        <a:bodyPr/>
        <a:lstStyle/>
        <a:p>
          <a:endParaRPr lang="ru-RU"/>
        </a:p>
      </dgm:t>
    </dgm:pt>
    <dgm:pt modelId="{0F3E34A0-627A-4995-A54B-B0F20294D0ED}" type="sibTrans" cxnId="{732FA767-B650-4894-83FF-4A20E51B2C4E}">
      <dgm:prSet/>
      <dgm:spPr/>
      <dgm:t>
        <a:bodyPr/>
        <a:lstStyle/>
        <a:p>
          <a:endParaRPr lang="ru-RU"/>
        </a:p>
      </dgm:t>
    </dgm:pt>
    <dgm:pt modelId="{0878429A-2A77-48E3-8E94-2105793AAF73}">
      <dgm:prSet phldrT="[Текст]" custT="1"/>
      <dgm:spPr/>
      <dgm:t>
        <a:bodyPr/>
        <a:lstStyle/>
        <a:p>
          <a:r>
            <a:rPr lang="ru-RU" sz="1400" b="1" i="1" dirty="0" smtClean="0"/>
            <a:t>Грамматические  категории</a:t>
          </a:r>
          <a:endParaRPr lang="ru-RU" sz="1400" b="1" i="1" dirty="0"/>
        </a:p>
      </dgm:t>
    </dgm:pt>
    <dgm:pt modelId="{32393F6C-2C80-41B4-A88A-A721FD0110FE}" type="parTrans" cxnId="{EA37F5E2-DFE0-44BD-B03E-96A75A158C22}">
      <dgm:prSet/>
      <dgm:spPr/>
      <dgm:t>
        <a:bodyPr/>
        <a:lstStyle/>
        <a:p>
          <a:endParaRPr lang="ru-RU"/>
        </a:p>
      </dgm:t>
    </dgm:pt>
    <dgm:pt modelId="{04F90EAA-24CB-4857-9F9D-D148C4BCE01A}" type="sibTrans" cxnId="{EA37F5E2-DFE0-44BD-B03E-96A75A158C22}">
      <dgm:prSet/>
      <dgm:spPr/>
      <dgm:t>
        <a:bodyPr/>
        <a:lstStyle/>
        <a:p>
          <a:endParaRPr lang="ru-RU"/>
        </a:p>
      </dgm:t>
    </dgm:pt>
    <dgm:pt modelId="{3A1FFAD1-6F4B-45EF-981C-7335684B988E}">
      <dgm:prSet phldrT="[Текст]" custT="1"/>
      <dgm:spPr/>
      <dgm:t>
        <a:bodyPr/>
        <a:lstStyle/>
        <a:p>
          <a:r>
            <a:rPr lang="ru-RU" sz="1400" b="1" i="1" dirty="0" smtClean="0"/>
            <a:t>Навыки связной речи</a:t>
          </a:r>
          <a:endParaRPr lang="ru-RU" sz="1400" b="1" i="1" dirty="0"/>
        </a:p>
      </dgm:t>
    </dgm:pt>
    <dgm:pt modelId="{7FD782C2-4412-4EA1-AAD7-8FCD2CB1FBDB}" type="parTrans" cxnId="{0B25AB0B-37DD-4322-A3AE-9E697A8CEFFC}">
      <dgm:prSet/>
      <dgm:spPr/>
      <dgm:t>
        <a:bodyPr/>
        <a:lstStyle/>
        <a:p>
          <a:endParaRPr lang="ru-RU"/>
        </a:p>
      </dgm:t>
    </dgm:pt>
    <dgm:pt modelId="{46EFB934-5D08-4EC0-A759-CC63D8519660}" type="sibTrans" cxnId="{0B25AB0B-37DD-4322-A3AE-9E697A8CEFFC}">
      <dgm:prSet/>
      <dgm:spPr/>
      <dgm:t>
        <a:bodyPr/>
        <a:lstStyle/>
        <a:p>
          <a:endParaRPr lang="ru-RU"/>
        </a:p>
      </dgm:t>
    </dgm:pt>
    <dgm:pt modelId="{C101C576-2324-493D-A3AA-68AAF3695270}" type="pres">
      <dgm:prSet presAssocID="{08CBEFF8-5F86-4A4D-8FCF-B6266C3B42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71535E-A753-4348-8B21-8B12E73756E1}" type="pres">
      <dgm:prSet presAssocID="{B6538ABF-BE53-4354-8D5A-2B8D0BCB8EE8}" presName="centerShape" presStyleLbl="node0" presStyleIdx="0" presStyleCnt="1"/>
      <dgm:spPr/>
      <dgm:t>
        <a:bodyPr/>
        <a:lstStyle/>
        <a:p>
          <a:endParaRPr lang="ru-RU"/>
        </a:p>
      </dgm:t>
    </dgm:pt>
    <dgm:pt modelId="{D1C20961-FE2D-40E5-9497-EBFB9E6AB615}" type="pres">
      <dgm:prSet presAssocID="{8DAA533D-A8C9-4BE6-93BA-B203A74E00DB}" presName="node" presStyleLbl="node1" presStyleIdx="0" presStyleCnt="4" custScaleX="30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31451-1A85-4C71-AA83-4394E4032E62}" type="pres">
      <dgm:prSet presAssocID="{8DAA533D-A8C9-4BE6-93BA-B203A74E00DB}" presName="dummy" presStyleCnt="0"/>
      <dgm:spPr/>
    </dgm:pt>
    <dgm:pt modelId="{2E3266A1-7208-49F3-8742-409A28324CD0}" type="pres">
      <dgm:prSet presAssocID="{9A04830F-702B-4D0A-8C96-E4286A5F190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8EDB80A-5AB2-4166-85B9-314D31998250}" type="pres">
      <dgm:prSet presAssocID="{47BE2F92-7A53-431B-AD12-616C484B8CF8}" presName="node" presStyleLbl="node1" presStyleIdx="1" presStyleCnt="4" custScaleX="136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7A1BD-223C-4FBF-AE36-D1B7994F7AA0}" type="pres">
      <dgm:prSet presAssocID="{47BE2F92-7A53-431B-AD12-616C484B8CF8}" presName="dummy" presStyleCnt="0"/>
      <dgm:spPr/>
    </dgm:pt>
    <dgm:pt modelId="{433FC19E-57B4-4FDA-9C39-4EAE8918C253}" type="pres">
      <dgm:prSet presAssocID="{0F3E34A0-627A-4995-A54B-B0F20294D0E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7ADC9DD-A59D-4DB8-B9EB-A59B9E8D08EC}" type="pres">
      <dgm:prSet presAssocID="{0878429A-2A77-48E3-8E94-2105793AAF73}" presName="node" presStyleLbl="node1" presStyleIdx="2" presStyleCnt="4" custScaleX="30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CBA76-BA5D-441E-8811-46CC33A3F681}" type="pres">
      <dgm:prSet presAssocID="{0878429A-2A77-48E3-8E94-2105793AAF73}" presName="dummy" presStyleCnt="0"/>
      <dgm:spPr/>
    </dgm:pt>
    <dgm:pt modelId="{A760AE31-370D-40C4-A4E1-A569D3CB886A}" type="pres">
      <dgm:prSet presAssocID="{04F90EAA-24CB-4857-9F9D-D148C4BCE01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A07E2DB-6F59-4BD4-8FFE-7ED581210CAE}" type="pres">
      <dgm:prSet presAssocID="{3A1FFAD1-6F4B-45EF-981C-7335684B988E}" presName="node" presStyleLbl="node1" presStyleIdx="3" presStyleCnt="4" custScaleX="130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EFEBD-79F4-4DE7-A6DA-6E3C7C5403C9}" type="pres">
      <dgm:prSet presAssocID="{3A1FFAD1-6F4B-45EF-981C-7335684B988E}" presName="dummy" presStyleCnt="0"/>
      <dgm:spPr/>
    </dgm:pt>
    <dgm:pt modelId="{319EB359-A9BC-4DC8-9749-013D9977E183}" type="pres">
      <dgm:prSet presAssocID="{46EFB934-5D08-4EC0-A759-CC63D851966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0A833DC-6883-41BB-AA6B-C588004645D6}" type="presOf" srcId="{04F90EAA-24CB-4857-9F9D-D148C4BCE01A}" destId="{A760AE31-370D-40C4-A4E1-A569D3CB886A}" srcOrd="0" destOrd="0" presId="urn:microsoft.com/office/officeart/2005/8/layout/radial6"/>
    <dgm:cxn modelId="{5190894B-F0C8-49BC-8F7B-45FC2E4385BA}" type="presOf" srcId="{3A1FFAD1-6F4B-45EF-981C-7335684B988E}" destId="{AA07E2DB-6F59-4BD4-8FFE-7ED581210CAE}" srcOrd="0" destOrd="0" presId="urn:microsoft.com/office/officeart/2005/8/layout/radial6"/>
    <dgm:cxn modelId="{B0FE20D6-F129-4836-A1E3-5742120FE10C}" type="presOf" srcId="{9A04830F-702B-4D0A-8C96-E4286A5F1905}" destId="{2E3266A1-7208-49F3-8742-409A28324CD0}" srcOrd="0" destOrd="0" presId="urn:microsoft.com/office/officeart/2005/8/layout/radial6"/>
    <dgm:cxn modelId="{7BD08C20-14F1-40D6-8831-FBC24B048C16}" type="presOf" srcId="{46EFB934-5D08-4EC0-A759-CC63D8519660}" destId="{319EB359-A9BC-4DC8-9749-013D9977E183}" srcOrd="0" destOrd="0" presId="urn:microsoft.com/office/officeart/2005/8/layout/radial6"/>
    <dgm:cxn modelId="{E08F0C30-AE32-418B-990A-D907C7605F56}" type="presOf" srcId="{B6538ABF-BE53-4354-8D5A-2B8D0BCB8EE8}" destId="{AB71535E-A753-4348-8B21-8B12E73756E1}" srcOrd="0" destOrd="0" presId="urn:microsoft.com/office/officeart/2005/8/layout/radial6"/>
    <dgm:cxn modelId="{C457D573-7E66-4C66-935D-ADE9616687CD}" srcId="{08CBEFF8-5F86-4A4D-8FCF-B6266C3B4294}" destId="{B6538ABF-BE53-4354-8D5A-2B8D0BCB8EE8}" srcOrd="0" destOrd="0" parTransId="{8212C270-C2A1-4A96-B7E9-998793B1605F}" sibTransId="{0C4FF6BF-07BE-47B3-AEF5-A7956F375193}"/>
    <dgm:cxn modelId="{0B25AB0B-37DD-4322-A3AE-9E697A8CEFFC}" srcId="{B6538ABF-BE53-4354-8D5A-2B8D0BCB8EE8}" destId="{3A1FFAD1-6F4B-45EF-981C-7335684B988E}" srcOrd="3" destOrd="0" parTransId="{7FD782C2-4412-4EA1-AAD7-8FCD2CB1FBDB}" sibTransId="{46EFB934-5D08-4EC0-A759-CC63D8519660}"/>
    <dgm:cxn modelId="{A6279891-FAE2-4EA6-A31C-130444E32C26}" type="presOf" srcId="{08CBEFF8-5F86-4A4D-8FCF-B6266C3B4294}" destId="{C101C576-2324-493D-A3AA-68AAF3695270}" srcOrd="0" destOrd="0" presId="urn:microsoft.com/office/officeart/2005/8/layout/radial6"/>
    <dgm:cxn modelId="{3DFB3A8C-F443-4030-B2EC-239931BE53B4}" type="presOf" srcId="{0F3E34A0-627A-4995-A54B-B0F20294D0ED}" destId="{433FC19E-57B4-4FDA-9C39-4EAE8918C253}" srcOrd="0" destOrd="0" presId="urn:microsoft.com/office/officeart/2005/8/layout/radial6"/>
    <dgm:cxn modelId="{BB0173AE-482E-40A8-923B-90199EA8F20A}" type="presOf" srcId="{0878429A-2A77-48E3-8E94-2105793AAF73}" destId="{47ADC9DD-A59D-4DB8-B9EB-A59B9E8D08EC}" srcOrd="0" destOrd="0" presId="urn:microsoft.com/office/officeart/2005/8/layout/radial6"/>
    <dgm:cxn modelId="{EA37F5E2-DFE0-44BD-B03E-96A75A158C22}" srcId="{B6538ABF-BE53-4354-8D5A-2B8D0BCB8EE8}" destId="{0878429A-2A77-48E3-8E94-2105793AAF73}" srcOrd="2" destOrd="0" parTransId="{32393F6C-2C80-41B4-A88A-A721FD0110FE}" sibTransId="{04F90EAA-24CB-4857-9F9D-D148C4BCE01A}"/>
    <dgm:cxn modelId="{732FA767-B650-4894-83FF-4A20E51B2C4E}" srcId="{B6538ABF-BE53-4354-8D5A-2B8D0BCB8EE8}" destId="{47BE2F92-7A53-431B-AD12-616C484B8CF8}" srcOrd="1" destOrd="0" parTransId="{806DA4CC-81EB-41DC-B8CF-1012E57D97DF}" sibTransId="{0F3E34A0-627A-4995-A54B-B0F20294D0ED}"/>
    <dgm:cxn modelId="{121FAB91-FA16-46D7-9E84-DA49EEE00421}" type="presOf" srcId="{8DAA533D-A8C9-4BE6-93BA-B203A74E00DB}" destId="{D1C20961-FE2D-40E5-9497-EBFB9E6AB615}" srcOrd="0" destOrd="0" presId="urn:microsoft.com/office/officeart/2005/8/layout/radial6"/>
    <dgm:cxn modelId="{F7C453D7-795B-4089-9FF2-4840A9C2F9A0}" type="presOf" srcId="{47BE2F92-7A53-431B-AD12-616C484B8CF8}" destId="{68EDB80A-5AB2-4166-85B9-314D31998250}" srcOrd="0" destOrd="0" presId="urn:microsoft.com/office/officeart/2005/8/layout/radial6"/>
    <dgm:cxn modelId="{1152E18D-CE24-47E6-A401-0BBA71EC2CA6}" srcId="{B6538ABF-BE53-4354-8D5A-2B8D0BCB8EE8}" destId="{8DAA533D-A8C9-4BE6-93BA-B203A74E00DB}" srcOrd="0" destOrd="0" parTransId="{21B36FA4-747D-458F-B814-F3A0F8E8A8FF}" sibTransId="{9A04830F-702B-4D0A-8C96-E4286A5F1905}"/>
    <dgm:cxn modelId="{B9103AA9-393D-4566-8ACF-FEF17B32D272}" type="presParOf" srcId="{C101C576-2324-493D-A3AA-68AAF3695270}" destId="{AB71535E-A753-4348-8B21-8B12E73756E1}" srcOrd="0" destOrd="0" presId="urn:microsoft.com/office/officeart/2005/8/layout/radial6"/>
    <dgm:cxn modelId="{C0A07462-C7F4-4FFE-B3C7-B0D2B0B3FE4B}" type="presParOf" srcId="{C101C576-2324-493D-A3AA-68AAF3695270}" destId="{D1C20961-FE2D-40E5-9497-EBFB9E6AB615}" srcOrd="1" destOrd="0" presId="urn:microsoft.com/office/officeart/2005/8/layout/radial6"/>
    <dgm:cxn modelId="{5C39E11B-C7B8-4B5E-A7FB-1DDFEE1B0DC7}" type="presParOf" srcId="{C101C576-2324-493D-A3AA-68AAF3695270}" destId="{82E31451-1A85-4C71-AA83-4394E4032E62}" srcOrd="2" destOrd="0" presId="urn:microsoft.com/office/officeart/2005/8/layout/radial6"/>
    <dgm:cxn modelId="{D66F2DD6-937D-4A2C-9187-19976C129ADE}" type="presParOf" srcId="{C101C576-2324-493D-A3AA-68AAF3695270}" destId="{2E3266A1-7208-49F3-8742-409A28324CD0}" srcOrd="3" destOrd="0" presId="urn:microsoft.com/office/officeart/2005/8/layout/radial6"/>
    <dgm:cxn modelId="{C77AF7B9-503A-4A94-8B3D-2686EB87D13D}" type="presParOf" srcId="{C101C576-2324-493D-A3AA-68AAF3695270}" destId="{68EDB80A-5AB2-4166-85B9-314D31998250}" srcOrd="4" destOrd="0" presId="urn:microsoft.com/office/officeart/2005/8/layout/radial6"/>
    <dgm:cxn modelId="{4BEC8AD8-A5A8-4F59-8519-F4A4678C9756}" type="presParOf" srcId="{C101C576-2324-493D-A3AA-68AAF3695270}" destId="{5327A1BD-223C-4FBF-AE36-D1B7994F7AA0}" srcOrd="5" destOrd="0" presId="urn:microsoft.com/office/officeart/2005/8/layout/radial6"/>
    <dgm:cxn modelId="{7CF74225-B85F-498D-9692-B528A1EAC803}" type="presParOf" srcId="{C101C576-2324-493D-A3AA-68AAF3695270}" destId="{433FC19E-57B4-4FDA-9C39-4EAE8918C253}" srcOrd="6" destOrd="0" presId="urn:microsoft.com/office/officeart/2005/8/layout/radial6"/>
    <dgm:cxn modelId="{64A51CCF-6AC9-49FF-8901-D16DF3E7F85C}" type="presParOf" srcId="{C101C576-2324-493D-A3AA-68AAF3695270}" destId="{47ADC9DD-A59D-4DB8-B9EB-A59B9E8D08EC}" srcOrd="7" destOrd="0" presId="urn:microsoft.com/office/officeart/2005/8/layout/radial6"/>
    <dgm:cxn modelId="{00D35EE7-7DD3-463F-AEA7-97C650B80712}" type="presParOf" srcId="{C101C576-2324-493D-A3AA-68AAF3695270}" destId="{8D7CBA76-BA5D-441E-8811-46CC33A3F681}" srcOrd="8" destOrd="0" presId="urn:microsoft.com/office/officeart/2005/8/layout/radial6"/>
    <dgm:cxn modelId="{A7D91950-751A-4F45-A2D4-83E8E34A2858}" type="presParOf" srcId="{C101C576-2324-493D-A3AA-68AAF3695270}" destId="{A760AE31-370D-40C4-A4E1-A569D3CB886A}" srcOrd="9" destOrd="0" presId="urn:microsoft.com/office/officeart/2005/8/layout/radial6"/>
    <dgm:cxn modelId="{D1024617-2395-4779-B7DE-964189F75DCC}" type="presParOf" srcId="{C101C576-2324-493D-A3AA-68AAF3695270}" destId="{AA07E2DB-6F59-4BD4-8FFE-7ED581210CAE}" srcOrd="10" destOrd="0" presId="urn:microsoft.com/office/officeart/2005/8/layout/radial6"/>
    <dgm:cxn modelId="{787DBEAF-3E52-4F8F-A2EA-1CF755190D47}" type="presParOf" srcId="{C101C576-2324-493D-A3AA-68AAF3695270}" destId="{7B3EFEBD-79F4-4DE7-A6DA-6E3C7C5403C9}" srcOrd="11" destOrd="0" presId="urn:microsoft.com/office/officeart/2005/8/layout/radial6"/>
    <dgm:cxn modelId="{1EC61B11-3B76-4984-9CDF-6E9E0FA5A6D0}" type="presParOf" srcId="{C101C576-2324-493D-A3AA-68AAF3695270}" destId="{319EB359-A9BC-4DC8-9749-013D9977E1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24FB3-EF57-48F4-A681-2A92A58A0F7A}" type="doc">
      <dgm:prSet loTypeId="urn:microsoft.com/office/officeart/2005/8/layout/radial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A3D3F7-CA6B-4A6F-B4BE-8FCA21108614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Развитие сценического мастерства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3DF7C60C-46E9-4A74-BF5F-A9976C2DA61F}" type="parTrans" cxnId="{636D5948-AD98-4F2B-91FE-01A9F51F5C06}">
      <dgm:prSet/>
      <dgm:spPr/>
      <dgm:t>
        <a:bodyPr/>
        <a:lstStyle/>
        <a:p>
          <a:endParaRPr lang="ru-RU"/>
        </a:p>
      </dgm:t>
    </dgm:pt>
    <dgm:pt modelId="{27C92683-0A8E-49F1-822E-CC3444EE943B}" type="sibTrans" cxnId="{636D5948-AD98-4F2B-91FE-01A9F51F5C06}">
      <dgm:prSet/>
      <dgm:spPr/>
      <dgm:t>
        <a:bodyPr/>
        <a:lstStyle/>
        <a:p>
          <a:endParaRPr lang="ru-RU"/>
        </a:p>
      </dgm:t>
    </dgm:pt>
    <dgm:pt modelId="{A686BF11-B145-48D1-B1BB-CE609481706B}">
      <dgm:prSet phldrT="[Текст]" custT="1"/>
      <dgm:spPr/>
      <dgm:t>
        <a:bodyPr/>
        <a:lstStyle/>
        <a:p>
          <a:r>
            <a:rPr lang="ru-RU" sz="1400" b="1" i="1" dirty="0" smtClean="0"/>
            <a:t>Развитие мимики, пантомимы,</a:t>
          </a:r>
        </a:p>
        <a:p>
          <a:r>
            <a:rPr lang="ru-RU" sz="1400" b="1" i="1" dirty="0" smtClean="0"/>
            <a:t> жестов</a:t>
          </a:r>
          <a:endParaRPr lang="ru-RU" sz="1400" b="1" i="1" dirty="0"/>
        </a:p>
      </dgm:t>
    </dgm:pt>
    <dgm:pt modelId="{729F9E3F-E01C-4421-8B62-E52A2CE6B03A}" type="parTrans" cxnId="{7AA7E36D-BE48-419B-BE4C-9156B2BD65A3}">
      <dgm:prSet/>
      <dgm:spPr/>
      <dgm:t>
        <a:bodyPr/>
        <a:lstStyle/>
        <a:p>
          <a:endParaRPr lang="ru-RU"/>
        </a:p>
      </dgm:t>
    </dgm:pt>
    <dgm:pt modelId="{A312EFD2-916E-4F55-AEC4-358A53AB172D}" type="sibTrans" cxnId="{7AA7E36D-BE48-419B-BE4C-9156B2BD65A3}">
      <dgm:prSet/>
      <dgm:spPr/>
      <dgm:t>
        <a:bodyPr/>
        <a:lstStyle/>
        <a:p>
          <a:endParaRPr lang="ru-RU"/>
        </a:p>
      </dgm:t>
    </dgm:pt>
    <dgm:pt modelId="{F686A17D-A373-444D-A781-0530776AB9BC}">
      <dgm:prSet phldrT="[Текст]" custT="1"/>
      <dgm:spPr/>
      <dgm:t>
        <a:bodyPr/>
        <a:lstStyle/>
        <a:p>
          <a:r>
            <a:rPr lang="ru-RU" sz="1400" b="1" i="1" dirty="0" smtClean="0"/>
            <a:t>Развитие эмоционального восприятия</a:t>
          </a:r>
          <a:endParaRPr lang="ru-RU" sz="1400" b="1" i="1" dirty="0"/>
        </a:p>
      </dgm:t>
    </dgm:pt>
    <dgm:pt modelId="{87447A24-6B29-47D6-8F48-AFAA5925B990}" type="parTrans" cxnId="{EA61A65B-EC65-4145-A8A6-FE6F6E242471}">
      <dgm:prSet/>
      <dgm:spPr/>
      <dgm:t>
        <a:bodyPr/>
        <a:lstStyle/>
        <a:p>
          <a:endParaRPr lang="ru-RU"/>
        </a:p>
      </dgm:t>
    </dgm:pt>
    <dgm:pt modelId="{0DB8CA42-74F2-4B67-B09C-5C66AB91F370}" type="sibTrans" cxnId="{EA61A65B-EC65-4145-A8A6-FE6F6E242471}">
      <dgm:prSet/>
      <dgm:spPr/>
      <dgm:t>
        <a:bodyPr/>
        <a:lstStyle/>
        <a:p>
          <a:endParaRPr lang="ru-RU"/>
        </a:p>
      </dgm:t>
    </dgm:pt>
    <dgm:pt modelId="{311A6BE0-2E5C-4462-9FB3-021CDE3C3210}">
      <dgm:prSet phldrT="[Текст]" custT="1"/>
      <dgm:spPr/>
      <dgm:t>
        <a:bodyPr/>
        <a:lstStyle/>
        <a:p>
          <a:r>
            <a:rPr lang="ru-RU" sz="1400" b="1" i="1" dirty="0" smtClean="0"/>
            <a:t>Монологическая и диалогическая речь</a:t>
          </a:r>
          <a:endParaRPr lang="ru-RU" sz="1400" b="1" i="1" dirty="0"/>
        </a:p>
      </dgm:t>
    </dgm:pt>
    <dgm:pt modelId="{70AD952A-6700-4DBE-963F-207458301834}" type="parTrans" cxnId="{8DC2FA60-06B3-4755-803E-3F4864B51C0C}">
      <dgm:prSet/>
      <dgm:spPr/>
      <dgm:t>
        <a:bodyPr/>
        <a:lstStyle/>
        <a:p>
          <a:endParaRPr lang="ru-RU"/>
        </a:p>
      </dgm:t>
    </dgm:pt>
    <dgm:pt modelId="{DFDF6F06-0E28-4EF6-B5AE-B1A69020705C}" type="sibTrans" cxnId="{8DC2FA60-06B3-4755-803E-3F4864B51C0C}">
      <dgm:prSet/>
      <dgm:spPr/>
      <dgm:t>
        <a:bodyPr/>
        <a:lstStyle/>
        <a:p>
          <a:endParaRPr lang="ru-RU"/>
        </a:p>
      </dgm:t>
    </dgm:pt>
    <dgm:pt modelId="{D165B1FF-5EE2-498B-AB59-4C84B7F1A002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Творческая </a:t>
          </a:r>
        </a:p>
        <a:p>
          <a:pPr algn="ctr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самостоятельность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93EBBF70-2328-4157-A58F-8F518CD44DE6}" type="parTrans" cxnId="{71F9EB75-C471-4A56-988D-A0664E6A0FF5}">
      <dgm:prSet/>
      <dgm:spPr/>
      <dgm:t>
        <a:bodyPr/>
        <a:lstStyle/>
        <a:p>
          <a:endParaRPr lang="ru-RU"/>
        </a:p>
      </dgm:t>
    </dgm:pt>
    <dgm:pt modelId="{E42E8B0F-E312-47D3-9560-53F91D5188A6}" type="sibTrans" cxnId="{71F9EB75-C471-4A56-988D-A0664E6A0FF5}">
      <dgm:prSet/>
      <dgm:spPr/>
      <dgm:t>
        <a:bodyPr/>
        <a:lstStyle/>
        <a:p>
          <a:endParaRPr lang="ru-RU"/>
        </a:p>
      </dgm:t>
    </dgm:pt>
    <dgm:pt modelId="{29146501-1D32-446F-90EC-6393990E13BC}" type="pres">
      <dgm:prSet presAssocID="{B8924FB3-EF57-48F4-A681-2A92A58A0F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E7A81F-5A3E-46C0-BB8B-B365551B9E8E}" type="pres">
      <dgm:prSet presAssocID="{73A3D3F7-CA6B-4A6F-B4BE-8FCA21108614}" presName="centerShape" presStyleLbl="node0" presStyleIdx="0" presStyleCnt="1" custScaleX="140514" custScaleY="95566"/>
      <dgm:spPr/>
      <dgm:t>
        <a:bodyPr/>
        <a:lstStyle/>
        <a:p>
          <a:endParaRPr lang="ru-RU"/>
        </a:p>
      </dgm:t>
    </dgm:pt>
    <dgm:pt modelId="{8075A374-4525-48A9-937C-5005883A8E23}" type="pres">
      <dgm:prSet presAssocID="{A686BF11-B145-48D1-B1BB-CE609481706B}" presName="node" presStyleLbl="node1" presStyleIdx="0" presStyleCnt="4" custScaleX="277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4C1E8-3639-4D2B-A654-38B01AC45D1E}" type="pres">
      <dgm:prSet presAssocID="{A686BF11-B145-48D1-B1BB-CE609481706B}" presName="dummy" presStyleCnt="0"/>
      <dgm:spPr/>
      <dgm:t>
        <a:bodyPr/>
        <a:lstStyle/>
        <a:p>
          <a:endParaRPr lang="ru-RU"/>
        </a:p>
      </dgm:t>
    </dgm:pt>
    <dgm:pt modelId="{870B13C7-2820-47D3-9890-62BA35C8C9BF}" type="pres">
      <dgm:prSet presAssocID="{A312EFD2-916E-4F55-AEC4-358A53AB172D}" presName="sibTrans" presStyleLbl="sibTrans2D1" presStyleIdx="0" presStyleCnt="4" custScaleX="119077"/>
      <dgm:spPr/>
      <dgm:t>
        <a:bodyPr/>
        <a:lstStyle/>
        <a:p>
          <a:endParaRPr lang="ru-RU"/>
        </a:p>
      </dgm:t>
    </dgm:pt>
    <dgm:pt modelId="{F51653C9-417B-4C2D-8E42-C99C16149FD2}" type="pres">
      <dgm:prSet presAssocID="{F686A17D-A373-444D-A781-0530776AB9BC}" presName="node" presStyleLbl="node1" presStyleIdx="1" presStyleCnt="4" custScaleX="225949" custRadScaleRad="152646" custRadScaleInc="-5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53183-8553-4EDE-A3FE-D145422D67C7}" type="pres">
      <dgm:prSet presAssocID="{F686A17D-A373-444D-A781-0530776AB9BC}" presName="dummy" presStyleCnt="0"/>
      <dgm:spPr/>
      <dgm:t>
        <a:bodyPr/>
        <a:lstStyle/>
        <a:p>
          <a:endParaRPr lang="ru-RU"/>
        </a:p>
      </dgm:t>
    </dgm:pt>
    <dgm:pt modelId="{95B1D2B4-81C1-4988-9353-E6ED1F7F6AED}" type="pres">
      <dgm:prSet presAssocID="{0DB8CA42-74F2-4B67-B09C-5C66AB91F370}" presName="sibTrans" presStyleLbl="sibTrans2D1" presStyleIdx="1" presStyleCnt="4" custScaleX="120588"/>
      <dgm:spPr/>
      <dgm:t>
        <a:bodyPr/>
        <a:lstStyle/>
        <a:p>
          <a:endParaRPr lang="ru-RU"/>
        </a:p>
      </dgm:t>
    </dgm:pt>
    <dgm:pt modelId="{C8422C96-DFB0-418C-AA7D-7E105EAF502B}" type="pres">
      <dgm:prSet presAssocID="{311A6BE0-2E5C-4462-9FB3-021CDE3C3210}" presName="node" presStyleLbl="node1" presStyleIdx="2" presStyleCnt="4" custScaleX="212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6B5FD-778F-4C65-B3B5-793DC20B0BDB}" type="pres">
      <dgm:prSet presAssocID="{311A6BE0-2E5C-4462-9FB3-021CDE3C3210}" presName="dummy" presStyleCnt="0"/>
      <dgm:spPr/>
      <dgm:t>
        <a:bodyPr/>
        <a:lstStyle/>
        <a:p>
          <a:endParaRPr lang="ru-RU"/>
        </a:p>
      </dgm:t>
    </dgm:pt>
    <dgm:pt modelId="{A17F888E-EB89-41A5-BC9F-579CAB6F03C5}" type="pres">
      <dgm:prSet presAssocID="{DFDF6F06-0E28-4EF6-B5AE-B1A69020705C}" presName="sibTrans" presStyleLbl="sibTrans2D1" presStyleIdx="2" presStyleCnt="4" custScaleX="127934"/>
      <dgm:spPr/>
      <dgm:t>
        <a:bodyPr/>
        <a:lstStyle/>
        <a:p>
          <a:endParaRPr lang="ru-RU"/>
        </a:p>
      </dgm:t>
    </dgm:pt>
    <dgm:pt modelId="{E872F268-9FC6-4602-8408-01D22BF40AA1}" type="pres">
      <dgm:prSet presAssocID="{D165B1FF-5EE2-498B-AB59-4C84B7F1A002}" presName="node" presStyleLbl="node1" presStyleIdx="3" presStyleCnt="4" custScaleX="235912" custRadScaleRad="163827" custRadScaleInc="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C695-4C58-4A66-A229-717285B3452A}" type="pres">
      <dgm:prSet presAssocID="{D165B1FF-5EE2-498B-AB59-4C84B7F1A002}" presName="dummy" presStyleCnt="0"/>
      <dgm:spPr/>
      <dgm:t>
        <a:bodyPr/>
        <a:lstStyle/>
        <a:p>
          <a:endParaRPr lang="ru-RU"/>
        </a:p>
      </dgm:t>
    </dgm:pt>
    <dgm:pt modelId="{16B2619C-0DB2-4752-BA1B-05FD96D8EC58}" type="pres">
      <dgm:prSet presAssocID="{E42E8B0F-E312-47D3-9560-53F91D5188A6}" presName="sibTrans" presStyleLbl="sibTrans2D1" presStyleIdx="3" presStyleCnt="4" custScaleX="124084"/>
      <dgm:spPr/>
      <dgm:t>
        <a:bodyPr/>
        <a:lstStyle/>
        <a:p>
          <a:endParaRPr lang="ru-RU"/>
        </a:p>
      </dgm:t>
    </dgm:pt>
  </dgm:ptLst>
  <dgm:cxnLst>
    <dgm:cxn modelId="{BA875822-9A39-487D-BB37-188BBB27C200}" type="presOf" srcId="{A686BF11-B145-48D1-B1BB-CE609481706B}" destId="{8075A374-4525-48A9-937C-5005883A8E23}" srcOrd="0" destOrd="0" presId="urn:microsoft.com/office/officeart/2005/8/layout/radial6"/>
    <dgm:cxn modelId="{8DC2FA60-06B3-4755-803E-3F4864B51C0C}" srcId="{73A3D3F7-CA6B-4A6F-B4BE-8FCA21108614}" destId="{311A6BE0-2E5C-4462-9FB3-021CDE3C3210}" srcOrd="2" destOrd="0" parTransId="{70AD952A-6700-4DBE-963F-207458301834}" sibTransId="{DFDF6F06-0E28-4EF6-B5AE-B1A69020705C}"/>
    <dgm:cxn modelId="{6964871C-3D17-4045-B460-95B58CDFD499}" type="presOf" srcId="{B8924FB3-EF57-48F4-A681-2A92A58A0F7A}" destId="{29146501-1D32-446F-90EC-6393990E13BC}" srcOrd="0" destOrd="0" presId="urn:microsoft.com/office/officeart/2005/8/layout/radial6"/>
    <dgm:cxn modelId="{7BEB70A7-D368-4B54-BDCC-2B7AA9638ECD}" type="presOf" srcId="{D165B1FF-5EE2-498B-AB59-4C84B7F1A002}" destId="{E872F268-9FC6-4602-8408-01D22BF40AA1}" srcOrd="0" destOrd="0" presId="urn:microsoft.com/office/officeart/2005/8/layout/radial6"/>
    <dgm:cxn modelId="{EA61A65B-EC65-4145-A8A6-FE6F6E242471}" srcId="{73A3D3F7-CA6B-4A6F-B4BE-8FCA21108614}" destId="{F686A17D-A373-444D-A781-0530776AB9BC}" srcOrd="1" destOrd="0" parTransId="{87447A24-6B29-47D6-8F48-AFAA5925B990}" sibTransId="{0DB8CA42-74F2-4B67-B09C-5C66AB91F370}"/>
    <dgm:cxn modelId="{39CB4A64-2BCB-4091-8D20-1DC186CDE827}" type="presOf" srcId="{F686A17D-A373-444D-A781-0530776AB9BC}" destId="{F51653C9-417B-4C2D-8E42-C99C16149FD2}" srcOrd="0" destOrd="0" presId="urn:microsoft.com/office/officeart/2005/8/layout/radial6"/>
    <dgm:cxn modelId="{8AA4911E-0461-4781-8598-DCA0693564CA}" type="presOf" srcId="{DFDF6F06-0E28-4EF6-B5AE-B1A69020705C}" destId="{A17F888E-EB89-41A5-BC9F-579CAB6F03C5}" srcOrd="0" destOrd="0" presId="urn:microsoft.com/office/officeart/2005/8/layout/radial6"/>
    <dgm:cxn modelId="{AA9600A5-64E5-4911-94C0-343ABC09F065}" type="presOf" srcId="{E42E8B0F-E312-47D3-9560-53F91D5188A6}" destId="{16B2619C-0DB2-4752-BA1B-05FD96D8EC58}" srcOrd="0" destOrd="0" presId="urn:microsoft.com/office/officeart/2005/8/layout/radial6"/>
    <dgm:cxn modelId="{C3B2248E-E601-4EE9-89F0-98AE3B822C1A}" type="presOf" srcId="{A312EFD2-916E-4F55-AEC4-358A53AB172D}" destId="{870B13C7-2820-47D3-9890-62BA35C8C9BF}" srcOrd="0" destOrd="0" presId="urn:microsoft.com/office/officeart/2005/8/layout/radial6"/>
    <dgm:cxn modelId="{636D5948-AD98-4F2B-91FE-01A9F51F5C06}" srcId="{B8924FB3-EF57-48F4-A681-2A92A58A0F7A}" destId="{73A3D3F7-CA6B-4A6F-B4BE-8FCA21108614}" srcOrd="0" destOrd="0" parTransId="{3DF7C60C-46E9-4A74-BF5F-A9976C2DA61F}" sibTransId="{27C92683-0A8E-49F1-822E-CC3444EE943B}"/>
    <dgm:cxn modelId="{7813E8D2-63C8-4230-81DC-960F193C2034}" type="presOf" srcId="{311A6BE0-2E5C-4462-9FB3-021CDE3C3210}" destId="{C8422C96-DFB0-418C-AA7D-7E105EAF502B}" srcOrd="0" destOrd="0" presId="urn:microsoft.com/office/officeart/2005/8/layout/radial6"/>
    <dgm:cxn modelId="{71F9EB75-C471-4A56-988D-A0664E6A0FF5}" srcId="{73A3D3F7-CA6B-4A6F-B4BE-8FCA21108614}" destId="{D165B1FF-5EE2-498B-AB59-4C84B7F1A002}" srcOrd="3" destOrd="0" parTransId="{93EBBF70-2328-4157-A58F-8F518CD44DE6}" sibTransId="{E42E8B0F-E312-47D3-9560-53F91D5188A6}"/>
    <dgm:cxn modelId="{5F97FAF6-03F8-41B2-96AA-E31C8628A127}" type="presOf" srcId="{0DB8CA42-74F2-4B67-B09C-5C66AB91F370}" destId="{95B1D2B4-81C1-4988-9353-E6ED1F7F6AED}" srcOrd="0" destOrd="0" presId="urn:microsoft.com/office/officeart/2005/8/layout/radial6"/>
    <dgm:cxn modelId="{36FBEA6E-6A7B-47A3-9587-C5E164112AB3}" type="presOf" srcId="{73A3D3F7-CA6B-4A6F-B4BE-8FCA21108614}" destId="{DBE7A81F-5A3E-46C0-BB8B-B365551B9E8E}" srcOrd="0" destOrd="0" presId="urn:microsoft.com/office/officeart/2005/8/layout/radial6"/>
    <dgm:cxn modelId="{7AA7E36D-BE48-419B-BE4C-9156B2BD65A3}" srcId="{73A3D3F7-CA6B-4A6F-B4BE-8FCA21108614}" destId="{A686BF11-B145-48D1-B1BB-CE609481706B}" srcOrd="0" destOrd="0" parTransId="{729F9E3F-E01C-4421-8B62-E52A2CE6B03A}" sibTransId="{A312EFD2-916E-4F55-AEC4-358A53AB172D}"/>
    <dgm:cxn modelId="{F2B50511-FE53-4A81-9377-5E59AACC55E3}" type="presParOf" srcId="{29146501-1D32-446F-90EC-6393990E13BC}" destId="{DBE7A81F-5A3E-46C0-BB8B-B365551B9E8E}" srcOrd="0" destOrd="0" presId="urn:microsoft.com/office/officeart/2005/8/layout/radial6"/>
    <dgm:cxn modelId="{FE02DE77-1D27-41E4-95BD-0F4F523B4220}" type="presParOf" srcId="{29146501-1D32-446F-90EC-6393990E13BC}" destId="{8075A374-4525-48A9-937C-5005883A8E23}" srcOrd="1" destOrd="0" presId="urn:microsoft.com/office/officeart/2005/8/layout/radial6"/>
    <dgm:cxn modelId="{DC3799C2-A2E0-4042-A656-C160484210B1}" type="presParOf" srcId="{29146501-1D32-446F-90EC-6393990E13BC}" destId="{37E4C1E8-3639-4D2B-A654-38B01AC45D1E}" srcOrd="2" destOrd="0" presId="urn:microsoft.com/office/officeart/2005/8/layout/radial6"/>
    <dgm:cxn modelId="{6E829D5B-5939-469E-9397-9D76E05D9D23}" type="presParOf" srcId="{29146501-1D32-446F-90EC-6393990E13BC}" destId="{870B13C7-2820-47D3-9890-62BA35C8C9BF}" srcOrd="3" destOrd="0" presId="urn:microsoft.com/office/officeart/2005/8/layout/radial6"/>
    <dgm:cxn modelId="{610A931A-89F4-4A98-A438-26F36C9E09B5}" type="presParOf" srcId="{29146501-1D32-446F-90EC-6393990E13BC}" destId="{F51653C9-417B-4C2D-8E42-C99C16149FD2}" srcOrd="4" destOrd="0" presId="urn:microsoft.com/office/officeart/2005/8/layout/radial6"/>
    <dgm:cxn modelId="{84E30CC8-DBCA-41F2-BA20-1C25646B027A}" type="presParOf" srcId="{29146501-1D32-446F-90EC-6393990E13BC}" destId="{2F653183-8553-4EDE-A3FE-D145422D67C7}" srcOrd="5" destOrd="0" presId="urn:microsoft.com/office/officeart/2005/8/layout/radial6"/>
    <dgm:cxn modelId="{6C21F261-5401-4C0A-B242-06EC79AD2207}" type="presParOf" srcId="{29146501-1D32-446F-90EC-6393990E13BC}" destId="{95B1D2B4-81C1-4988-9353-E6ED1F7F6AED}" srcOrd="6" destOrd="0" presId="urn:microsoft.com/office/officeart/2005/8/layout/radial6"/>
    <dgm:cxn modelId="{5BB6012A-2D68-42D0-B33B-0635D0B6718B}" type="presParOf" srcId="{29146501-1D32-446F-90EC-6393990E13BC}" destId="{C8422C96-DFB0-418C-AA7D-7E105EAF502B}" srcOrd="7" destOrd="0" presId="urn:microsoft.com/office/officeart/2005/8/layout/radial6"/>
    <dgm:cxn modelId="{E3B83707-16E6-4D62-8A9B-F4248AEFDA40}" type="presParOf" srcId="{29146501-1D32-446F-90EC-6393990E13BC}" destId="{08C6B5FD-778F-4C65-B3B5-793DC20B0BDB}" srcOrd="8" destOrd="0" presId="urn:microsoft.com/office/officeart/2005/8/layout/radial6"/>
    <dgm:cxn modelId="{BB0692BE-ADD0-45AE-A69F-EBC011E8F76C}" type="presParOf" srcId="{29146501-1D32-446F-90EC-6393990E13BC}" destId="{A17F888E-EB89-41A5-BC9F-579CAB6F03C5}" srcOrd="9" destOrd="0" presId="urn:microsoft.com/office/officeart/2005/8/layout/radial6"/>
    <dgm:cxn modelId="{F3F6CCDE-2011-446A-8A8F-53355D176D71}" type="presParOf" srcId="{29146501-1D32-446F-90EC-6393990E13BC}" destId="{E872F268-9FC6-4602-8408-01D22BF40AA1}" srcOrd="10" destOrd="0" presId="urn:microsoft.com/office/officeart/2005/8/layout/radial6"/>
    <dgm:cxn modelId="{8ED46A43-5DFA-4782-9E13-B7047385906C}" type="presParOf" srcId="{29146501-1D32-446F-90EC-6393990E13BC}" destId="{AA9AC695-4C58-4A66-A229-717285B3452A}" srcOrd="11" destOrd="0" presId="urn:microsoft.com/office/officeart/2005/8/layout/radial6"/>
    <dgm:cxn modelId="{BE7CBFE8-9FF5-4BF7-97DF-B14CC2A7E8CE}" type="presParOf" srcId="{29146501-1D32-446F-90EC-6393990E13BC}" destId="{16B2619C-0DB2-4752-BA1B-05FD96D8EC5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115915-940E-4024-878A-A959E43262E6}">
      <dsp:nvSpPr>
        <dsp:cNvPr id="0" name=""/>
        <dsp:cNvSpPr/>
      </dsp:nvSpPr>
      <dsp:spPr>
        <a:xfrm>
          <a:off x="1844654" y="595442"/>
          <a:ext cx="4068055" cy="4068055"/>
        </a:xfrm>
        <a:prstGeom prst="blockArc">
          <a:avLst>
            <a:gd name="adj1" fmla="val 10878474"/>
            <a:gd name="adj2" fmla="val 16604472"/>
            <a:gd name="adj3" fmla="val 4639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65000"/>
                <a:satMod val="270000"/>
              </a:schemeClr>
            </a:gs>
            <a:gs pos="25000">
              <a:schemeClr val="accent2">
                <a:hueOff val="-9067202"/>
                <a:satOff val="5236"/>
                <a:lumOff val="-9607"/>
                <a:alphaOff val="0"/>
                <a:tint val="60000"/>
                <a:satMod val="30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5AF6A4-C010-4044-98EE-2DEF95031863}">
      <dsp:nvSpPr>
        <dsp:cNvPr id="0" name=""/>
        <dsp:cNvSpPr/>
      </dsp:nvSpPr>
      <dsp:spPr>
        <a:xfrm>
          <a:off x="1843833" y="623011"/>
          <a:ext cx="4068055" cy="4068055"/>
        </a:xfrm>
        <a:prstGeom prst="blockArc">
          <a:avLst>
            <a:gd name="adj1" fmla="val 4994098"/>
            <a:gd name="adj2" fmla="val 10926198"/>
            <a:gd name="adj3" fmla="val 4639"/>
          </a:avLst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tint val="65000"/>
                <a:satMod val="270000"/>
              </a:schemeClr>
            </a:gs>
            <a:gs pos="25000">
              <a:schemeClr val="accent2">
                <a:hueOff val="-6044802"/>
                <a:satOff val="3491"/>
                <a:lumOff val="-6405"/>
                <a:alphaOff val="0"/>
                <a:tint val="60000"/>
                <a:satMod val="30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A66605-9C52-4333-A4B7-CA57804D24FD}">
      <dsp:nvSpPr>
        <dsp:cNvPr id="0" name=""/>
        <dsp:cNvSpPr/>
      </dsp:nvSpPr>
      <dsp:spPr>
        <a:xfrm>
          <a:off x="2077880" y="609178"/>
          <a:ext cx="4068055" cy="4068055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tint val="65000"/>
                <a:satMod val="270000"/>
              </a:schemeClr>
            </a:gs>
            <a:gs pos="25000">
              <a:schemeClr val="accent2">
                <a:hueOff val="-3022401"/>
                <a:satOff val="1745"/>
                <a:lumOff val="-3202"/>
                <a:alphaOff val="0"/>
                <a:tint val="60000"/>
                <a:satMod val="30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A9F571-1E7E-46FF-9700-086C8A333F32}">
      <dsp:nvSpPr>
        <dsp:cNvPr id="0" name=""/>
        <dsp:cNvSpPr/>
      </dsp:nvSpPr>
      <dsp:spPr>
        <a:xfrm>
          <a:off x="2008702" y="609178"/>
          <a:ext cx="4206409" cy="4068055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2585A9-C5D9-4A60-A533-7F4A4888497A}">
      <dsp:nvSpPr>
        <dsp:cNvPr id="0" name=""/>
        <dsp:cNvSpPr/>
      </dsp:nvSpPr>
      <dsp:spPr>
        <a:xfrm>
          <a:off x="2928962" y="1357322"/>
          <a:ext cx="2365891" cy="2571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 культуры речи</a:t>
          </a:r>
          <a:endParaRPr lang="ru-RU" sz="2000" b="1" kern="1200" dirty="0"/>
        </a:p>
      </dsp:txBody>
      <dsp:txXfrm>
        <a:off x="2928962" y="1357322"/>
        <a:ext cx="2365891" cy="2571767"/>
      </dsp:txXfrm>
    </dsp:sp>
    <dsp:sp modelId="{1079F771-022D-45AD-A148-7A608765C92A}">
      <dsp:nvSpPr>
        <dsp:cNvPr id="0" name=""/>
        <dsp:cNvSpPr/>
      </dsp:nvSpPr>
      <dsp:spPr>
        <a:xfrm>
          <a:off x="2414723" y="1060"/>
          <a:ext cx="3394369" cy="13105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Звуковая сторона в сфере произношения</a:t>
          </a:r>
          <a:endParaRPr lang="ru-RU" sz="1400" b="1" i="1" kern="1200" dirty="0"/>
        </a:p>
      </dsp:txBody>
      <dsp:txXfrm>
        <a:off x="2414723" y="1060"/>
        <a:ext cx="3394369" cy="1310597"/>
      </dsp:txXfrm>
    </dsp:sp>
    <dsp:sp modelId="{4B6E1D34-7544-4DD8-A70C-0C83F9030FCE}">
      <dsp:nvSpPr>
        <dsp:cNvPr id="0" name=""/>
        <dsp:cNvSpPr/>
      </dsp:nvSpPr>
      <dsp:spPr>
        <a:xfrm>
          <a:off x="4880402" y="1987907"/>
          <a:ext cx="2436702" cy="1310597"/>
        </a:xfrm>
        <a:prstGeom prst="ellipse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tint val="65000"/>
                <a:satMod val="270000"/>
              </a:schemeClr>
            </a:gs>
            <a:gs pos="25000">
              <a:schemeClr val="accent2">
                <a:hueOff val="-3022401"/>
                <a:satOff val="1745"/>
                <a:lumOff val="-3202"/>
                <a:alphaOff val="0"/>
                <a:tint val="60000"/>
                <a:satMod val="30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Умение владеть правильной артикуляцией</a:t>
          </a:r>
          <a:endParaRPr lang="ru-RU" sz="1400" b="1" i="1" kern="1200" dirty="0"/>
        </a:p>
      </dsp:txBody>
      <dsp:txXfrm>
        <a:off x="4880402" y="1987907"/>
        <a:ext cx="2436702" cy="1310597"/>
      </dsp:txXfrm>
    </dsp:sp>
    <dsp:sp modelId="{10BC0B65-19E5-4BA4-8468-6A02748D996E}">
      <dsp:nvSpPr>
        <dsp:cNvPr id="0" name=""/>
        <dsp:cNvSpPr/>
      </dsp:nvSpPr>
      <dsp:spPr>
        <a:xfrm>
          <a:off x="2128973" y="3974753"/>
          <a:ext cx="3965868" cy="1310597"/>
        </a:xfrm>
        <a:prstGeom prst="ellipse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tint val="65000"/>
                <a:satMod val="270000"/>
              </a:schemeClr>
            </a:gs>
            <a:gs pos="25000">
              <a:schemeClr val="accent2">
                <a:hueOff val="-6044802"/>
                <a:satOff val="3491"/>
                <a:lumOff val="-6405"/>
                <a:alphaOff val="0"/>
                <a:tint val="60000"/>
                <a:satMod val="30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Фонематическое восприятие</a:t>
          </a:r>
          <a:endParaRPr lang="ru-RU" sz="1400" b="1" i="1" kern="1200" dirty="0"/>
        </a:p>
      </dsp:txBody>
      <dsp:txXfrm>
        <a:off x="2128973" y="3974753"/>
        <a:ext cx="3965868" cy="1310597"/>
      </dsp:txXfrm>
    </dsp:sp>
    <dsp:sp modelId="{AE7260B4-5836-4D01-A2B0-430672F69924}">
      <dsp:nvSpPr>
        <dsp:cNvPr id="0" name=""/>
        <dsp:cNvSpPr/>
      </dsp:nvSpPr>
      <dsp:spPr>
        <a:xfrm>
          <a:off x="522680" y="1928820"/>
          <a:ext cx="2739345" cy="1310597"/>
        </a:xfrm>
        <a:prstGeom prst="ellips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65000"/>
                <a:satMod val="270000"/>
              </a:schemeClr>
            </a:gs>
            <a:gs pos="25000">
              <a:schemeClr val="accent2">
                <a:hueOff val="-9067202"/>
                <a:satOff val="5236"/>
                <a:lumOff val="-9607"/>
                <a:alphaOff val="0"/>
                <a:tint val="60000"/>
                <a:satMod val="30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Речевое дыхание</a:t>
          </a:r>
          <a:endParaRPr lang="ru-RU" sz="1400" b="1" i="1" kern="1200" dirty="0"/>
        </a:p>
      </dsp:txBody>
      <dsp:txXfrm>
        <a:off x="522680" y="1928820"/>
        <a:ext cx="2739345" cy="13105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FE20B-9B9F-4367-9AAB-4C1EFCC2D8E3}">
      <dsp:nvSpPr>
        <dsp:cNvPr id="0" name=""/>
        <dsp:cNvSpPr/>
      </dsp:nvSpPr>
      <dsp:spPr>
        <a:xfrm>
          <a:off x="1816303" y="620603"/>
          <a:ext cx="4137732" cy="4137732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65000"/>
                <a:satMod val="270000"/>
              </a:schemeClr>
            </a:gs>
            <a:gs pos="25000">
              <a:schemeClr val="accent2">
                <a:hueOff val="-9067202"/>
                <a:satOff val="5236"/>
                <a:lumOff val="-9607"/>
                <a:alphaOff val="0"/>
                <a:tint val="60000"/>
                <a:satMod val="30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2C8877-184E-4250-A387-45CDD0AE2239}">
      <dsp:nvSpPr>
        <dsp:cNvPr id="0" name=""/>
        <dsp:cNvSpPr/>
      </dsp:nvSpPr>
      <dsp:spPr>
        <a:xfrm>
          <a:off x="1816303" y="620603"/>
          <a:ext cx="4137732" cy="4137732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tint val="65000"/>
                <a:satMod val="270000"/>
              </a:schemeClr>
            </a:gs>
            <a:gs pos="25000">
              <a:schemeClr val="accent2">
                <a:hueOff val="-6044802"/>
                <a:satOff val="3491"/>
                <a:lumOff val="-6405"/>
                <a:alphaOff val="0"/>
                <a:tint val="60000"/>
                <a:satMod val="30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8191F0-3FEE-469A-A84F-36907EC4937E}">
      <dsp:nvSpPr>
        <dsp:cNvPr id="0" name=""/>
        <dsp:cNvSpPr/>
      </dsp:nvSpPr>
      <dsp:spPr>
        <a:xfrm>
          <a:off x="1816303" y="620603"/>
          <a:ext cx="4137732" cy="4137732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tint val="65000"/>
                <a:satMod val="270000"/>
              </a:schemeClr>
            </a:gs>
            <a:gs pos="25000">
              <a:schemeClr val="accent2">
                <a:hueOff val="-3022401"/>
                <a:satOff val="1745"/>
                <a:lumOff val="-3202"/>
                <a:alphaOff val="0"/>
                <a:tint val="60000"/>
                <a:satMod val="30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485F04-E6F6-43C1-94DD-C370DAC1A8F4}">
      <dsp:nvSpPr>
        <dsp:cNvPr id="0" name=""/>
        <dsp:cNvSpPr/>
      </dsp:nvSpPr>
      <dsp:spPr>
        <a:xfrm>
          <a:off x="1816303" y="620603"/>
          <a:ext cx="4137732" cy="4137732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0C145F-B285-4521-9EAA-A590F1592A4C}">
      <dsp:nvSpPr>
        <dsp:cNvPr id="0" name=""/>
        <dsp:cNvSpPr/>
      </dsp:nvSpPr>
      <dsp:spPr>
        <a:xfrm>
          <a:off x="2932058" y="1736358"/>
          <a:ext cx="1906222" cy="19062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n/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Развитие общей и мелкой моторики</a:t>
          </a:r>
          <a:endParaRPr lang="ru-RU" sz="2000" b="0" i="0" kern="1200" dirty="0">
            <a:ln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2932058" y="1736358"/>
        <a:ext cx="1906222" cy="1906222"/>
      </dsp:txXfrm>
    </dsp:sp>
    <dsp:sp modelId="{8F79B563-D5C7-49F3-9C55-1F39DE61E4F5}">
      <dsp:nvSpPr>
        <dsp:cNvPr id="0" name=""/>
        <dsp:cNvSpPr/>
      </dsp:nvSpPr>
      <dsp:spPr>
        <a:xfrm>
          <a:off x="2341046" y="1462"/>
          <a:ext cx="3088246" cy="13343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Координация мелкой моторики рук</a:t>
          </a:r>
          <a:endParaRPr lang="ru-RU" sz="1400" b="1" i="1" kern="1200" dirty="0"/>
        </a:p>
      </dsp:txBody>
      <dsp:txXfrm>
        <a:off x="2341046" y="1462"/>
        <a:ext cx="3088246" cy="1334355"/>
      </dsp:txXfrm>
    </dsp:sp>
    <dsp:sp modelId="{77E04EE7-8185-410B-A17B-5B20A5280AA8}">
      <dsp:nvSpPr>
        <dsp:cNvPr id="0" name=""/>
        <dsp:cNvSpPr/>
      </dsp:nvSpPr>
      <dsp:spPr>
        <a:xfrm>
          <a:off x="4810779" y="2022292"/>
          <a:ext cx="2190438" cy="1334355"/>
        </a:xfrm>
        <a:prstGeom prst="ellipse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tint val="65000"/>
                <a:satMod val="270000"/>
              </a:schemeClr>
            </a:gs>
            <a:gs pos="25000">
              <a:schemeClr val="accent2">
                <a:hueOff val="-3022401"/>
                <a:satOff val="1745"/>
                <a:lumOff val="-3202"/>
                <a:alphaOff val="0"/>
                <a:tint val="60000"/>
                <a:satMod val="30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Координация движений</a:t>
          </a:r>
          <a:endParaRPr lang="ru-RU" sz="1400" b="1" i="1" kern="1200" dirty="0"/>
        </a:p>
      </dsp:txBody>
      <dsp:txXfrm>
        <a:off x="4810779" y="2022292"/>
        <a:ext cx="2190438" cy="1334355"/>
      </dsp:txXfrm>
    </dsp:sp>
    <dsp:sp modelId="{BAF1FADF-9FA8-4344-84ED-C0FCC9176699}">
      <dsp:nvSpPr>
        <dsp:cNvPr id="0" name=""/>
        <dsp:cNvSpPr/>
      </dsp:nvSpPr>
      <dsp:spPr>
        <a:xfrm>
          <a:off x="2341046" y="4043121"/>
          <a:ext cx="3088246" cy="1334355"/>
        </a:xfrm>
        <a:prstGeom prst="ellipse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tint val="65000"/>
                <a:satMod val="270000"/>
              </a:schemeClr>
            </a:gs>
            <a:gs pos="25000">
              <a:schemeClr val="accent2">
                <a:hueOff val="-6044802"/>
                <a:satOff val="3491"/>
                <a:lumOff val="-6405"/>
                <a:alphaOff val="0"/>
                <a:tint val="60000"/>
                <a:satMod val="30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Снятие мышечного напряжения</a:t>
          </a:r>
          <a:endParaRPr lang="ru-RU" sz="1400" b="1" i="1" kern="1200" dirty="0"/>
        </a:p>
      </dsp:txBody>
      <dsp:txXfrm>
        <a:off x="2341046" y="4043121"/>
        <a:ext cx="3088246" cy="1334355"/>
      </dsp:txXfrm>
    </dsp:sp>
    <dsp:sp modelId="{A5BEE1A5-2EF6-49F5-A12E-24384013ECDA}">
      <dsp:nvSpPr>
        <dsp:cNvPr id="0" name=""/>
        <dsp:cNvSpPr/>
      </dsp:nvSpPr>
      <dsp:spPr>
        <a:xfrm>
          <a:off x="714085" y="2022292"/>
          <a:ext cx="2300509" cy="1334355"/>
        </a:xfrm>
        <a:prstGeom prst="ellips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65000"/>
                <a:satMod val="270000"/>
              </a:schemeClr>
            </a:gs>
            <a:gs pos="25000">
              <a:schemeClr val="accent2">
                <a:hueOff val="-9067202"/>
                <a:satOff val="5236"/>
                <a:lumOff val="-9607"/>
                <a:alphaOff val="0"/>
                <a:tint val="60000"/>
                <a:satMod val="30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Формирование правильной осанки</a:t>
          </a:r>
          <a:endParaRPr lang="ru-RU" sz="1400" b="1" i="1" kern="1200" dirty="0"/>
        </a:p>
      </dsp:txBody>
      <dsp:txXfrm>
        <a:off x="714085" y="2022292"/>
        <a:ext cx="2300509" cy="13343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EB359-A9BC-4DC8-9749-013D9977E183}">
      <dsp:nvSpPr>
        <dsp:cNvPr id="0" name=""/>
        <dsp:cNvSpPr/>
      </dsp:nvSpPr>
      <dsp:spPr>
        <a:xfrm>
          <a:off x="1852554" y="659035"/>
          <a:ext cx="4396969" cy="4396969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65000"/>
                <a:satMod val="270000"/>
              </a:schemeClr>
            </a:gs>
            <a:gs pos="25000">
              <a:schemeClr val="accent2">
                <a:hueOff val="-9067202"/>
                <a:satOff val="5236"/>
                <a:lumOff val="-9607"/>
                <a:alphaOff val="0"/>
                <a:tint val="60000"/>
                <a:satMod val="30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60AE31-370D-40C4-A4E1-A569D3CB886A}">
      <dsp:nvSpPr>
        <dsp:cNvPr id="0" name=""/>
        <dsp:cNvSpPr/>
      </dsp:nvSpPr>
      <dsp:spPr>
        <a:xfrm>
          <a:off x="1852554" y="659035"/>
          <a:ext cx="4396969" cy="4396969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tint val="65000"/>
                <a:satMod val="270000"/>
              </a:schemeClr>
            </a:gs>
            <a:gs pos="25000">
              <a:schemeClr val="accent2">
                <a:hueOff val="-6044802"/>
                <a:satOff val="3491"/>
                <a:lumOff val="-6405"/>
                <a:alphaOff val="0"/>
                <a:tint val="60000"/>
                <a:satMod val="30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3FC19E-57B4-4FDA-9C39-4EAE8918C253}">
      <dsp:nvSpPr>
        <dsp:cNvPr id="0" name=""/>
        <dsp:cNvSpPr/>
      </dsp:nvSpPr>
      <dsp:spPr>
        <a:xfrm>
          <a:off x="1852554" y="659035"/>
          <a:ext cx="4396969" cy="4396969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tint val="65000"/>
                <a:satMod val="270000"/>
              </a:schemeClr>
            </a:gs>
            <a:gs pos="25000">
              <a:schemeClr val="accent2">
                <a:hueOff val="-3022401"/>
                <a:satOff val="1745"/>
                <a:lumOff val="-3202"/>
                <a:alphaOff val="0"/>
                <a:tint val="60000"/>
                <a:satMod val="30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3266A1-7208-49F3-8742-409A28324CD0}">
      <dsp:nvSpPr>
        <dsp:cNvPr id="0" name=""/>
        <dsp:cNvSpPr/>
      </dsp:nvSpPr>
      <dsp:spPr>
        <a:xfrm>
          <a:off x="1852554" y="659035"/>
          <a:ext cx="4396969" cy="4396969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71535E-A753-4348-8B21-8B12E73756E1}">
      <dsp:nvSpPr>
        <dsp:cNvPr id="0" name=""/>
        <dsp:cNvSpPr/>
      </dsp:nvSpPr>
      <dsp:spPr>
        <a:xfrm>
          <a:off x="3039012" y="1845493"/>
          <a:ext cx="2024053" cy="20240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 речевой деятельности </a:t>
          </a:r>
          <a:endParaRPr lang="ru-RU" sz="2000" b="1" kern="1200" dirty="0"/>
        </a:p>
      </dsp:txBody>
      <dsp:txXfrm>
        <a:off x="3039012" y="1845493"/>
        <a:ext cx="2024053" cy="2024053"/>
      </dsp:txXfrm>
    </dsp:sp>
    <dsp:sp modelId="{D1C20961-FE2D-40E5-9497-EBFB9E6AB615}">
      <dsp:nvSpPr>
        <dsp:cNvPr id="0" name=""/>
        <dsp:cNvSpPr/>
      </dsp:nvSpPr>
      <dsp:spPr>
        <a:xfrm>
          <a:off x="1907895" y="1622"/>
          <a:ext cx="4286287" cy="14168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Мелодико-интонационная сторона </a:t>
          </a:r>
          <a:r>
            <a:rPr lang="ru-RU" sz="1400" b="1" i="1" kern="1200" dirty="0" smtClean="0"/>
            <a:t>речи</a:t>
          </a:r>
          <a:endParaRPr lang="ru-RU" sz="1400" b="1" i="1" kern="1200" dirty="0"/>
        </a:p>
      </dsp:txBody>
      <dsp:txXfrm>
        <a:off x="1907895" y="1622"/>
        <a:ext cx="4286287" cy="1416837"/>
      </dsp:txXfrm>
    </dsp:sp>
    <dsp:sp modelId="{68EDB80A-5AB2-4166-85B9-314D31998250}">
      <dsp:nvSpPr>
        <dsp:cNvPr id="0" name=""/>
        <dsp:cNvSpPr/>
      </dsp:nvSpPr>
      <dsp:spPr>
        <a:xfrm>
          <a:off x="5231327" y="2149101"/>
          <a:ext cx="1934379" cy="1416837"/>
        </a:xfrm>
        <a:prstGeom prst="ellipse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tint val="65000"/>
                <a:satMod val="270000"/>
              </a:schemeClr>
            </a:gs>
            <a:gs pos="25000">
              <a:schemeClr val="accent2">
                <a:hueOff val="-3022401"/>
                <a:satOff val="1745"/>
                <a:lumOff val="-3202"/>
                <a:alphaOff val="0"/>
                <a:tint val="60000"/>
                <a:satMod val="30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+mn-lt"/>
            </a:rPr>
            <a:t>Обогащение  словаря по лексическим темам</a:t>
          </a:r>
          <a:endParaRPr lang="ru-RU" sz="1200" b="1" i="1" kern="1200" dirty="0">
            <a:latin typeface="+mn-lt"/>
          </a:endParaRPr>
        </a:p>
      </dsp:txBody>
      <dsp:txXfrm>
        <a:off x="5231327" y="2149101"/>
        <a:ext cx="1934379" cy="1416837"/>
      </dsp:txXfrm>
    </dsp:sp>
    <dsp:sp modelId="{47ADC9DD-A59D-4DB8-B9EB-A59B9E8D08EC}">
      <dsp:nvSpPr>
        <dsp:cNvPr id="0" name=""/>
        <dsp:cNvSpPr/>
      </dsp:nvSpPr>
      <dsp:spPr>
        <a:xfrm>
          <a:off x="1907895" y="4296579"/>
          <a:ext cx="4286287" cy="1416837"/>
        </a:xfrm>
        <a:prstGeom prst="ellipse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tint val="65000"/>
                <a:satMod val="270000"/>
              </a:schemeClr>
            </a:gs>
            <a:gs pos="25000">
              <a:schemeClr val="accent2">
                <a:hueOff val="-6044802"/>
                <a:satOff val="3491"/>
                <a:lumOff val="-6405"/>
                <a:alphaOff val="0"/>
                <a:tint val="60000"/>
                <a:satMod val="30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Грамматические  категории</a:t>
          </a:r>
          <a:endParaRPr lang="ru-RU" sz="1400" b="1" i="1" kern="1200" dirty="0"/>
        </a:p>
      </dsp:txBody>
      <dsp:txXfrm>
        <a:off x="1907895" y="4296579"/>
        <a:ext cx="4286287" cy="1416837"/>
      </dsp:txXfrm>
    </dsp:sp>
    <dsp:sp modelId="{AA07E2DB-6F59-4BD4-8FFE-7ED581210CAE}">
      <dsp:nvSpPr>
        <dsp:cNvPr id="0" name=""/>
        <dsp:cNvSpPr/>
      </dsp:nvSpPr>
      <dsp:spPr>
        <a:xfrm>
          <a:off x="978224" y="2149101"/>
          <a:ext cx="1850672" cy="1416837"/>
        </a:xfrm>
        <a:prstGeom prst="ellips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65000"/>
                <a:satMod val="270000"/>
              </a:schemeClr>
            </a:gs>
            <a:gs pos="25000">
              <a:schemeClr val="accent2">
                <a:hueOff val="-9067202"/>
                <a:satOff val="5236"/>
                <a:lumOff val="-9607"/>
                <a:alphaOff val="0"/>
                <a:tint val="60000"/>
                <a:satMod val="30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Навыки связной речи</a:t>
          </a:r>
          <a:endParaRPr lang="ru-RU" sz="1400" b="1" i="1" kern="1200" dirty="0"/>
        </a:p>
      </dsp:txBody>
      <dsp:txXfrm>
        <a:off x="978224" y="2149101"/>
        <a:ext cx="1850672" cy="14168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B2619C-0DB2-4752-BA1B-05FD96D8EC58}">
      <dsp:nvSpPr>
        <dsp:cNvPr id="0" name=""/>
        <dsp:cNvSpPr/>
      </dsp:nvSpPr>
      <dsp:spPr>
        <a:xfrm>
          <a:off x="904190" y="350363"/>
          <a:ext cx="4586285" cy="3696113"/>
        </a:xfrm>
        <a:prstGeom prst="blockArc">
          <a:avLst>
            <a:gd name="adj1" fmla="val 10418331"/>
            <a:gd name="adj2" fmla="val 17848416"/>
            <a:gd name="adj3" fmla="val 4635"/>
          </a:avLst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65000"/>
                <a:satMod val="270000"/>
              </a:schemeClr>
            </a:gs>
            <a:gs pos="25000">
              <a:schemeClr val="accent3">
                <a:hueOff val="-5580973"/>
                <a:satOff val="-30571"/>
                <a:lumOff val="9412"/>
                <a:alphaOff val="0"/>
                <a:tint val="60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7F888E-EB89-41A5-BC9F-579CAB6F03C5}">
      <dsp:nvSpPr>
        <dsp:cNvPr id="0" name=""/>
        <dsp:cNvSpPr/>
      </dsp:nvSpPr>
      <dsp:spPr>
        <a:xfrm>
          <a:off x="832176" y="757988"/>
          <a:ext cx="4728586" cy="3696113"/>
        </a:xfrm>
        <a:prstGeom prst="blockArc">
          <a:avLst>
            <a:gd name="adj1" fmla="val 3749729"/>
            <a:gd name="adj2" fmla="val 11196242"/>
            <a:gd name="adj3" fmla="val 4635"/>
          </a:avLst>
        </a:prstGeom>
        <a:gradFill rotWithShape="0">
          <a:gsLst>
            <a:gs pos="0">
              <a:schemeClr val="accent3">
                <a:hueOff val="-3720649"/>
                <a:satOff val="-20381"/>
                <a:lumOff val="6275"/>
                <a:alphaOff val="0"/>
                <a:tint val="65000"/>
                <a:satMod val="270000"/>
              </a:schemeClr>
            </a:gs>
            <a:gs pos="25000">
              <a:schemeClr val="accent3">
                <a:hueOff val="-3720649"/>
                <a:satOff val="-20381"/>
                <a:lumOff val="6275"/>
                <a:alphaOff val="0"/>
                <a:tint val="60000"/>
                <a:satMod val="300000"/>
              </a:schemeClr>
            </a:gs>
            <a:gs pos="100000">
              <a:schemeClr val="accent3">
                <a:hueOff val="-3720649"/>
                <a:satOff val="-20381"/>
                <a:lumOff val="627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B1D2B4-81C1-4988-9353-E6ED1F7F6AED}">
      <dsp:nvSpPr>
        <dsp:cNvPr id="0" name=""/>
        <dsp:cNvSpPr/>
      </dsp:nvSpPr>
      <dsp:spPr>
        <a:xfrm>
          <a:off x="2646615" y="763924"/>
          <a:ext cx="4457069" cy="3696113"/>
        </a:xfrm>
        <a:prstGeom prst="blockArc">
          <a:avLst>
            <a:gd name="adj1" fmla="val 21047298"/>
            <a:gd name="adj2" fmla="val 7074582"/>
            <a:gd name="adj3" fmla="val 4635"/>
          </a:avLst>
        </a:prstGeom>
        <a:gradFill rotWithShape="0">
          <a:gsLst>
            <a:gs pos="0">
              <a:schemeClr val="accent3">
                <a:hueOff val="-1860324"/>
                <a:satOff val="-10190"/>
                <a:lumOff val="3137"/>
                <a:alphaOff val="0"/>
                <a:tint val="65000"/>
                <a:satMod val="270000"/>
              </a:schemeClr>
            </a:gs>
            <a:gs pos="25000">
              <a:schemeClr val="accent3">
                <a:hueOff val="-1860324"/>
                <a:satOff val="-10190"/>
                <a:lumOff val="3137"/>
                <a:alphaOff val="0"/>
                <a:tint val="60000"/>
                <a:satMod val="300000"/>
              </a:schemeClr>
            </a:gs>
            <a:gs pos="100000">
              <a:schemeClr val="accent3">
                <a:hueOff val="-1860324"/>
                <a:satOff val="-10190"/>
                <a:lumOff val="313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0B13C7-2820-47D3-9890-62BA35C8C9BF}">
      <dsp:nvSpPr>
        <dsp:cNvPr id="0" name=""/>
        <dsp:cNvSpPr/>
      </dsp:nvSpPr>
      <dsp:spPr>
        <a:xfrm>
          <a:off x="2655312" y="354014"/>
          <a:ext cx="4401221" cy="3696113"/>
        </a:xfrm>
        <a:prstGeom prst="blockArc">
          <a:avLst>
            <a:gd name="adj1" fmla="val 14566720"/>
            <a:gd name="adj2" fmla="val 230450"/>
            <a:gd name="adj3" fmla="val 463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E7A81F-5A3E-46C0-BB8B-B365551B9E8E}">
      <dsp:nvSpPr>
        <dsp:cNvPr id="0" name=""/>
        <dsp:cNvSpPr/>
      </dsp:nvSpPr>
      <dsp:spPr>
        <a:xfrm>
          <a:off x="2836180" y="1589963"/>
          <a:ext cx="2387955" cy="16240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Развитие сценического мастерства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6180" y="1589963"/>
        <a:ext cx="2387955" cy="1624089"/>
      </dsp:txXfrm>
    </dsp:sp>
    <dsp:sp modelId="{8075A374-4525-48A9-937C-5005883A8E23}">
      <dsp:nvSpPr>
        <dsp:cNvPr id="0" name=""/>
        <dsp:cNvSpPr/>
      </dsp:nvSpPr>
      <dsp:spPr>
        <a:xfrm>
          <a:off x="2381525" y="1971"/>
          <a:ext cx="3297266" cy="11896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Развитие мимики, пантомимы,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 жестов</a:t>
          </a:r>
          <a:endParaRPr lang="ru-RU" sz="1400" b="1" i="1" kern="1200" dirty="0"/>
        </a:p>
      </dsp:txBody>
      <dsp:txXfrm>
        <a:off x="2381525" y="1971"/>
        <a:ext cx="3297266" cy="1189610"/>
      </dsp:txXfrm>
    </dsp:sp>
    <dsp:sp modelId="{F51653C9-417B-4C2D-8E42-C99C16149FD2}">
      <dsp:nvSpPr>
        <dsp:cNvPr id="0" name=""/>
        <dsp:cNvSpPr/>
      </dsp:nvSpPr>
      <dsp:spPr>
        <a:xfrm>
          <a:off x="5313143" y="1728189"/>
          <a:ext cx="2687912" cy="1189610"/>
        </a:xfrm>
        <a:prstGeom prst="ellipse">
          <a:avLst/>
        </a:prstGeom>
        <a:gradFill rotWithShape="0">
          <a:gsLst>
            <a:gs pos="0">
              <a:schemeClr val="accent3">
                <a:hueOff val="-1860324"/>
                <a:satOff val="-10190"/>
                <a:lumOff val="3137"/>
                <a:alphaOff val="0"/>
                <a:tint val="65000"/>
                <a:satMod val="270000"/>
              </a:schemeClr>
            </a:gs>
            <a:gs pos="25000">
              <a:schemeClr val="accent3">
                <a:hueOff val="-1860324"/>
                <a:satOff val="-10190"/>
                <a:lumOff val="3137"/>
                <a:alphaOff val="0"/>
                <a:tint val="60000"/>
                <a:satMod val="300000"/>
              </a:schemeClr>
            </a:gs>
            <a:gs pos="100000">
              <a:schemeClr val="accent3">
                <a:hueOff val="-1860324"/>
                <a:satOff val="-10190"/>
                <a:lumOff val="313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Развитие эмоционального восприятия</a:t>
          </a:r>
          <a:endParaRPr lang="ru-RU" sz="1400" b="1" i="1" kern="1200" dirty="0"/>
        </a:p>
      </dsp:txBody>
      <dsp:txXfrm>
        <a:off x="5313143" y="1728189"/>
        <a:ext cx="2687912" cy="1189610"/>
      </dsp:txXfrm>
    </dsp:sp>
    <dsp:sp modelId="{C8422C96-DFB0-418C-AA7D-7E105EAF502B}">
      <dsp:nvSpPr>
        <dsp:cNvPr id="0" name=""/>
        <dsp:cNvSpPr/>
      </dsp:nvSpPr>
      <dsp:spPr>
        <a:xfrm>
          <a:off x="2766863" y="3612433"/>
          <a:ext cx="2526589" cy="1189610"/>
        </a:xfrm>
        <a:prstGeom prst="ellipse">
          <a:avLst/>
        </a:prstGeom>
        <a:gradFill rotWithShape="0">
          <a:gsLst>
            <a:gs pos="0">
              <a:schemeClr val="accent3">
                <a:hueOff val="-3720649"/>
                <a:satOff val="-20381"/>
                <a:lumOff val="6275"/>
                <a:alphaOff val="0"/>
                <a:tint val="65000"/>
                <a:satMod val="270000"/>
              </a:schemeClr>
            </a:gs>
            <a:gs pos="25000">
              <a:schemeClr val="accent3">
                <a:hueOff val="-3720649"/>
                <a:satOff val="-20381"/>
                <a:lumOff val="6275"/>
                <a:alphaOff val="0"/>
                <a:tint val="60000"/>
                <a:satMod val="300000"/>
              </a:schemeClr>
            </a:gs>
            <a:gs pos="100000">
              <a:schemeClr val="accent3">
                <a:hueOff val="-3720649"/>
                <a:satOff val="-20381"/>
                <a:lumOff val="627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Монологическая и диалогическая речь</a:t>
          </a:r>
          <a:endParaRPr lang="ru-RU" sz="1400" b="1" i="1" kern="1200" dirty="0"/>
        </a:p>
      </dsp:txBody>
      <dsp:txXfrm>
        <a:off x="2766863" y="3612433"/>
        <a:ext cx="2526589" cy="1189610"/>
      </dsp:txXfrm>
    </dsp:sp>
    <dsp:sp modelId="{E872F268-9FC6-4602-8408-01D22BF40AA1}">
      <dsp:nvSpPr>
        <dsp:cNvPr id="0" name=""/>
        <dsp:cNvSpPr/>
      </dsp:nvSpPr>
      <dsp:spPr>
        <a:xfrm>
          <a:off x="0" y="1803625"/>
          <a:ext cx="2806433" cy="1189610"/>
        </a:xfrm>
        <a:prstGeom prst="ellipse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65000"/>
                <a:satMod val="270000"/>
              </a:schemeClr>
            </a:gs>
            <a:gs pos="25000">
              <a:schemeClr val="accent3">
                <a:hueOff val="-5580973"/>
                <a:satOff val="-30571"/>
                <a:lumOff val="9412"/>
                <a:alphaOff val="0"/>
                <a:tint val="60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Творческая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самостоятельность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803625"/>
        <a:ext cx="2806433" cy="1189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51CD-E39C-419B-B5A0-36B306D231C6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A3A61-EAFF-4125-A5CE-048D1CA8A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A3A61-EAFF-4125-A5CE-048D1CA8A1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E0BCED-470F-4A54-9B5E-55544DAA5695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358246" cy="2071702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№106 «анютины глазки» комбинированного вида « г.Орска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"Коррекция нарушений связной речи у детей старшего дошкольного возраста с общим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недоразвитием 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речи (ОНР) посредством театрализованной деятельности"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929198"/>
            <a:ext cx="7772400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А.А..</a:t>
            </a:r>
          </a:p>
          <a:p>
            <a:endParaRPr lang="ru-RU" dirty="0"/>
          </a:p>
        </p:txBody>
      </p:sp>
      <p:pic>
        <p:nvPicPr>
          <p:cNvPr id="4098" name="Picture 2" descr="C:\Users\Ст воспитатель\Desktop\detsad-132047-1648052578.jpg"/>
          <p:cNvPicPr>
            <a:picLocks noChangeAspect="1" noChangeArrowheads="1"/>
          </p:cNvPicPr>
          <p:nvPr/>
        </p:nvPicPr>
        <p:blipFill>
          <a:blip r:embed="rId2" cstate="print"/>
          <a:srcRect t="3424" b="6164"/>
          <a:stretch>
            <a:fillRect/>
          </a:stretch>
        </p:blipFill>
        <p:spPr bwMode="auto">
          <a:xfrm>
            <a:off x="357158" y="3643314"/>
            <a:ext cx="411437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89844"/>
            <a:ext cx="7572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технологий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«Идя в ногу со временем, я внедряю в работу современные технологии. Например, с помощью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 вместе с детьми создаем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уникальные фоны и декорации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для наших сказок. Ребенок описывает, каким он видит лес или домик,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помогает нам это визуализировать. Это отличный стимул для развития описательной речи: ребенок старается подобрать как можно больше прилагательных, чтобы "картинка получилась красивой"».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20" r="22039"/>
          <a:stretch>
            <a:fillRect/>
          </a:stretch>
        </p:blipFill>
        <p:spPr bwMode="auto">
          <a:xfrm>
            <a:off x="3131840" y="3861048"/>
            <a:ext cx="545905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AC1B52-387B-0F11-8169-0B93203A0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49" t="10408" r="20915" b="10487"/>
          <a:stretch>
            <a:fillRect/>
          </a:stretch>
        </p:blipFill>
        <p:spPr>
          <a:xfrm>
            <a:off x="395536" y="4509120"/>
            <a:ext cx="2302361" cy="19442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715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«Работа над речью невозможна без участия семьи.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родители — активные участники процесса. Они помогают изготавливать атрибуты, шьют элементы костюмов. Мы проводим совместные праздники, где родители видят успехи своих детей. Для них я подготовила серию консультаций о том, как организовать "Домашний театр" из подручных средств, чтобы закреплять речевые навыки дома».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Ст воспитатель\Desktop\4de9a40f2b58d55afa7a4b8d453c2d2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86124"/>
            <a:ext cx="4141683" cy="3125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72B99B-0606-1DFE-98B0-F12BA45B40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80" t="18924" r="15490" b="12982"/>
          <a:stretch/>
        </p:blipFill>
        <p:spPr>
          <a:xfrm>
            <a:off x="395536" y="3573016"/>
            <a:ext cx="3791693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EE7DAE9-9E12-ACB5-D76C-D700FD8A9D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01"/>
          <a:stretch/>
        </p:blipFill>
        <p:spPr>
          <a:xfrm>
            <a:off x="251520" y="3789040"/>
            <a:ext cx="432801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6ECA58-ADB7-9F26-0C17-78310B18B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4248472" cy="3186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1F9450-BC23-661A-0163-277A4A8A4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8"/>
          <a:stretch>
            <a:fillRect/>
          </a:stretch>
        </p:blipFill>
        <p:spPr>
          <a:xfrm>
            <a:off x="5022957" y="332656"/>
            <a:ext cx="3831101" cy="6264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E0C5AD-EFC6-F7EB-8361-DE538D0EB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620688"/>
            <a:ext cx="4032448" cy="56166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C32C8F-A4CD-1A52-960A-172B46139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36712"/>
            <a:ext cx="3840426" cy="28803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" descr="C:\Users\Ст воспитатель\Desktop\6683358556.jpg"/>
          <p:cNvPicPr>
            <a:picLocks noChangeAspect="1" noChangeArrowheads="1"/>
          </p:cNvPicPr>
          <p:nvPr/>
        </p:nvPicPr>
        <p:blipFill>
          <a:blip r:embed="rId4" cstate="print"/>
          <a:srcRect t="7500"/>
          <a:stretch>
            <a:fillRect/>
          </a:stretch>
        </p:blipFill>
        <p:spPr bwMode="auto">
          <a:xfrm>
            <a:off x="611560" y="3861048"/>
            <a:ext cx="370704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28588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Важность театрализованных игр в коррекционной  работе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8d93419836356384e738fed324f49c0e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00240"/>
            <a:ext cx="3910815" cy="2933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024-016-Tenevoj-tea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496"/>
            <a:ext cx="3855957" cy="3101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71472" y="785794"/>
          <a:ext cx="807249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2585A9-C5D9-4A60-A533-7F4A48884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C2585A9-C5D9-4A60-A533-7F4A48884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79F771-022D-45AD-A148-7A608765C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079F771-022D-45AD-A148-7A608765C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A9F571-1E7E-46FF-9700-086C8A333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C3A9F571-1E7E-46FF-9700-086C8A333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E1D34-7544-4DD8-A70C-0C83F9030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4B6E1D34-7544-4DD8-A70C-0C83F9030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66605-9C52-4333-A4B7-CA57804D2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7CA66605-9C52-4333-A4B7-CA57804D2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BC0B65-19E5-4BA4-8468-6A02748D9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0BC0B65-19E5-4BA4-8468-6A02748D9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5AF6A4-C010-4044-98EE-2DEF95031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8B5AF6A4-C010-4044-98EE-2DEF95031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260B4-5836-4D01-A2B0-430672F69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AE7260B4-5836-4D01-A2B0-430672F69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115915-940E-4024-878A-A959E432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A7115915-940E-4024-878A-A959E432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714356"/>
          <a:ext cx="7715304" cy="53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0C145F-B285-4521-9EAA-A590F1592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50C145F-B285-4521-9EAA-A590F1592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79B563-D5C7-49F3-9C55-1F39DE61E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F79B563-D5C7-49F3-9C55-1F39DE61E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485F04-E6F6-43C1-94DD-C370DAC1A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D3485F04-E6F6-43C1-94DD-C370DAC1A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E04EE7-8185-410B-A17B-5B20A5280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7E04EE7-8185-410B-A17B-5B20A5280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191F0-3FEE-469A-A84F-36907EC4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6F8191F0-3FEE-469A-A84F-36907EC49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F1FADF-9FA8-4344-84ED-C0FCC9176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AF1FADF-9FA8-4344-84ED-C0FCC9176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2C8877-184E-4250-A387-45CDD0AE2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082C8877-184E-4250-A387-45CDD0AE2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BEE1A5-2EF6-49F5-A12E-24384013E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5BEE1A5-2EF6-49F5-A12E-24384013E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2FE20B-9B9F-4367-9AAB-4C1EFCC2D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262FE20B-9B9F-4367-9AAB-4C1EFCC2D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642918"/>
          <a:ext cx="814393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1535E-A753-4348-8B21-8B12E7375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B71535E-A753-4348-8B21-8B12E7375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20961-FE2D-40E5-9497-EBFB9E6AB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1C20961-FE2D-40E5-9497-EBFB9E6AB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266A1-7208-49F3-8742-409A28324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2E3266A1-7208-49F3-8742-409A28324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EDB80A-5AB2-4166-85B9-314D31998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8EDB80A-5AB2-4166-85B9-314D31998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FC19E-57B4-4FDA-9C39-4EAE8918C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433FC19E-57B4-4FDA-9C39-4EAE8918C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ADC9DD-A59D-4DB8-B9EB-A59B9E8D0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47ADC9DD-A59D-4DB8-B9EB-A59B9E8D0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60AE31-370D-40C4-A4E1-A569D3CB8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A760AE31-370D-40C4-A4E1-A569D3CB8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7E2DB-6F59-4BD4-8FFE-7ED581210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A07E2DB-6F59-4BD4-8FFE-7ED581210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EB359-A9BC-4DC8-9749-013D9977E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319EB359-A9BC-4DC8-9749-013D9977E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1196752"/>
          <a:ext cx="8001056" cy="480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7A81F-5A3E-46C0-BB8B-B365551B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BE7A81F-5A3E-46C0-BB8B-B365551B9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75A374-4525-48A9-937C-5005883A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075A374-4525-48A9-937C-5005883A8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B13C7-2820-47D3-9890-62BA35C8C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870B13C7-2820-47D3-9890-62BA35C8C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1653C9-417B-4C2D-8E42-C99C1614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51653C9-417B-4C2D-8E42-C99C16149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B1D2B4-81C1-4988-9353-E6ED1F7F6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95B1D2B4-81C1-4988-9353-E6ED1F7F6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22C96-DFB0-418C-AA7D-7E105EAF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C8422C96-DFB0-418C-AA7D-7E105EAF5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7F888E-EB89-41A5-BC9F-579CAB6F0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A17F888E-EB89-41A5-BC9F-579CAB6F0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72F268-9FC6-4602-8408-01D22BF40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872F268-9FC6-4602-8408-01D22BF40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B2619C-0DB2-4752-BA1B-05FD96D8E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16B2619C-0DB2-4752-BA1B-05FD96D8E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1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Результативность (мониторинг)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«Анализ моей работы показывает положительную динамику.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Если в начале года дети использовали в основном простые предложения и часто молчали, то к концу года объем связных высказываний увеличился. Речь стала более эмоциональной, выразительной. Дети научились слушать друг друга в диалоге и последовательно пересказывать сюжеты».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2852936"/>
          <a:ext cx="82809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52736"/>
            <a:ext cx="7772400" cy="1728192"/>
          </a:xfrm>
        </p:spPr>
        <p:txBody>
          <a:bodyPr>
            <a:noAutofit/>
          </a:bodyPr>
          <a:lstStyle/>
          <a:p>
            <a:pPr lvl="0"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Связная речь – это высказывание, имеющее четкую структуру: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начало, середину и конец.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Е.И. Тихеева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000504"/>
            <a:ext cx="1500198" cy="7858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Ст воспитатель\Desktop\istockphoto-872319940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331736" cy="2449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Ст воспитатель\Desktop\609001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86190"/>
            <a:ext cx="1428760" cy="101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6093" r="14811"/>
          <a:stretch>
            <a:fillRect/>
          </a:stretch>
        </p:blipFill>
        <p:spPr bwMode="auto">
          <a:xfrm>
            <a:off x="4364953" y="3861048"/>
            <a:ext cx="4200587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Театрализованные игры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249620348_domak53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590"/>
          <a:stretch>
            <a:fillRect/>
          </a:stretch>
        </p:blipFill>
        <p:spPr>
          <a:xfrm>
            <a:off x="755576" y="1628800"/>
            <a:ext cx="3467941" cy="3282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F:\Гура А.А\ФОТО\IMG_20260306_081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320480" cy="2694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214446"/>
          </a:xfrm>
        </p:spPr>
        <p:txBody>
          <a:bodyPr>
            <a:noAutofit/>
          </a:bodyPr>
          <a:lstStyle/>
          <a:p>
            <a:pPr lvl="0" algn="ctr">
              <a:lnSpc>
                <a:spcPts val="2880"/>
              </a:lnSpc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«Телефон»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Цель: развивать диалогическую речь и воображение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714488"/>
            <a:ext cx="4057648" cy="407196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Петрушка загадывает загадку:</a:t>
            </a:r>
          </a:p>
          <a:p>
            <a:pPr>
              <a:buNone/>
            </a:pPr>
            <a:r>
              <a:rPr lang="ru-RU" dirty="0" smtClean="0"/>
              <a:t>    Поверчу волшебный круг – и меня услышит друг. Что – это? (Телефон)</a:t>
            </a:r>
          </a:p>
          <a:p>
            <a:pPr>
              <a:buNone/>
            </a:pPr>
            <a:r>
              <a:rPr lang="ru-RU" dirty="0" smtClean="0"/>
              <a:t>     Петрушка приглашает по два человека от каждой команды. Предлагается ситуация  и тема для разговора для каждой пары. Пара составляется из членов противоположных команд. </a:t>
            </a:r>
          </a:p>
          <a:p>
            <a:pPr lvl="0">
              <a:buNone/>
            </a:pPr>
            <a:r>
              <a:rPr lang="ru-RU" dirty="0" smtClean="0"/>
              <a:t>     Поздравить с днём рождения и напроситься в гости</a:t>
            </a:r>
          </a:p>
          <a:p>
            <a:pPr lvl="0">
              <a:buNone/>
            </a:pPr>
            <a:r>
              <a:rPr lang="ru-RU" dirty="0" smtClean="0"/>
              <a:t>    Вас обидели, а друг вас утешает</a:t>
            </a:r>
          </a:p>
          <a:p>
            <a:pPr lvl="0">
              <a:buNone/>
            </a:pPr>
            <a:r>
              <a:rPr lang="ru-RU" dirty="0" smtClean="0"/>
              <a:t>    Вам купили новую игрушку, а ваш друг хочет поиграть с ней.</a:t>
            </a:r>
          </a:p>
          <a:p>
            <a:pPr lvl="0">
              <a:buNone/>
            </a:pPr>
            <a:r>
              <a:rPr lang="ru-RU" dirty="0" smtClean="0"/>
              <a:t>   Ваш друг (подруга) отнял любимую игрушку, а теперь извиняется. </a:t>
            </a:r>
          </a:p>
          <a:p>
            <a:endParaRPr lang="ru-RU" dirty="0"/>
          </a:p>
        </p:txBody>
      </p:sp>
      <p:pic>
        <p:nvPicPr>
          <p:cNvPr id="1026" name="Picture 2" descr="C:\Users\Lenovo\Documents\Картинки\__698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6314" y="1857364"/>
            <a:ext cx="3761322" cy="2820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1643074"/>
          </a:xfrm>
        </p:spPr>
        <p:txBody>
          <a:bodyPr>
            <a:noAutofit/>
          </a:bodyPr>
          <a:lstStyle/>
          <a:p>
            <a:pPr lvl="0"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«Договорим то, чего не придумал автор»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Цель: развивать диалогическую и монологическую речь детей, воспитывать коммуникативные качества детей.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4352" y="2214554"/>
            <a:ext cx="7986738" cy="20002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Педагог предлагает детям вспомнить сказку К.И.Чуковского «Муха-Цокотуха»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«Муха, Муха-Цокотуха, (дети хором произносят слова сказки)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Позолоченное брюхо, Муха по полю пошла, Муха денежку нашла…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- Давайте представим ситуацию, в которой оказалась Муха. Дети разыгрывают мини-сценку, придумывая слова. Например: - Ой, посмотрите, я нашла денежку, какое счастье. Я пойду на базар и куплю… Что можно купить? Я приглашу друзей, мы устроим праздник… Или: - Что это? Денежка? А кто мог потерять? Может, лиса или зайка? Я денежку нашёл и она моя. Как мне её потратить?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C:\Users\Lenovo\Documents\Картинки\1(4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00760" y="4143380"/>
            <a:ext cx="2930518" cy="2266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066800"/>
          </a:xfrm>
        </p:spPr>
        <p:txBody>
          <a:bodyPr>
            <a:noAutofit/>
          </a:bodyPr>
          <a:lstStyle/>
          <a:p>
            <a:pPr lvl="0"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Расскажи стихи руками»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побуждать детей к импровизации</a:t>
            </a:r>
            <a:r>
              <a:rPr lang="ru-RU" sz="3200" b="1" i="1" dirty="0" smtClean="0">
                <a:solidFill>
                  <a:schemeClr val="bg1"/>
                </a:solidFill>
              </a:rPr>
              <a:t>.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4500594" cy="457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читает стихотворение, дети имитируют движения по тексту:    Кот играет на баяне, киска на барабане, ну, а Зайка на трубе поиграть спешит тебе. Если станешь помогать, будем вместе мы играть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Дети имитируют игру на различных музыкальных инструментах.</a:t>
            </a:r>
          </a:p>
          <a:p>
            <a:endParaRPr lang="ru-RU" dirty="0"/>
          </a:p>
        </p:txBody>
      </p:sp>
      <p:pic>
        <p:nvPicPr>
          <p:cNvPr id="3074" name="Picture 2" descr="C:\Users\Lenovo\Documents\Картинки\d5449c9304181784d99d543d0a24a6cd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3286124"/>
            <a:ext cx="3930650" cy="2949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1500198"/>
          </a:xfrm>
        </p:spPr>
        <p:txBody>
          <a:bodyPr>
            <a:noAutofit/>
          </a:bodyPr>
          <a:lstStyle/>
          <a:p>
            <a:pPr lvl="0"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– стихи.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развивать диалогическую речь, учить обыгрывать литературный текст, искать выразительные средства для создания образа.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6915168" cy="50006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«Самолёт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                                                                                                     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Поиграем в самолёт?  (Да)                                                                                            Вы все – крылья, я пилот.                                                                                    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Получили инструктаж –                                                                                  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Начинаем  пилотаж. (Строятся друг за другом)                                                            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В снег летаем и пургу (У –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)                                                           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Видим чьи – то берега. (А –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)                                                                   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рычит мотор,                                                                                      Мы летаем выше гор.                                                                                                  Вот снижаемся мы все.                                                                                               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 нашей взлётной полосе!                                                                                          Что ж – закончен наш полёт. До свиданья, самолёт.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«Кошки – мышки»                                                                                                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Это ручка – Мышка, Это ручка – Кошка,                                                             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 Кошки – Мышки поиграть можем мы немножко.                                             Мышка лапками скребёт, Мышка корочку грызёт.  </a:t>
            </a:r>
          </a:p>
          <a:p>
            <a:pPr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Кошка это слышит и крадётся к Мыши.                                                              Мышка, цапнув Кошку, убегает в норку.                                                       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Кошка всё сидит и ждёт: «Что  же Мышка не идёт?»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enovo\Documents\Картинки\77956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57818" y="2071678"/>
            <a:ext cx="317343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283922" cy="22860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Разыгрывание по ролям стихотворения </a:t>
            </a:r>
            <a:br>
              <a:rPr lang="ru-RU" sz="2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«Кто как считает?»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развивать интонационную выразительность речи и диалогическую речь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285992"/>
            <a:ext cx="8286808" cy="26334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Используется театр картинок. Картинки-персонажи дети рисуют дома с родителями. Текст  стихотворения разучивается дома. Дети делятся на две подгруппы: одна – зрители, другая – актёры, затем они меняются.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Петух:       Я всех умней!                               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Ведущий:  Кричал петух.          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Петух:  Умею я считать до двух!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Хорёк:  Подумаешь!                                                                                      </a:t>
            </a:r>
          </a:p>
          <a:p>
            <a:pPr lvl="1">
              <a:lnSpc>
                <a:spcPct val="12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Ведущий:  Ворчит хорёк.             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Хорёк: А я могу до четырёх!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Жук:  Я – до шести!            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Ведущий:  Воскликнул жук.     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Паук: Я – до восьми! 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Ведущий: Шепнул паук. </a:t>
            </a:r>
          </a:p>
          <a:p>
            <a:pPr>
              <a:lnSpc>
                <a:spcPct val="120000"/>
              </a:lnSpc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Тут подползла сороконожка.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Сороконожка: Я, кажется, умней немножко жука и даже паука – считаю я до сорока.                                              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Уж: Ах, ужас!                  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Ведущий: Ужаснулся уж.           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Уж:   Ведь я ж не глуп, но почему ж нет у меня ни рук, ни ног, а то и я считать бы смог!              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Ученик:     А у меня есть карандаш. Ему что хочешь, то задашь. Одной ногой умножит, сложит, всё в мире сосчитать он может!</a:t>
            </a:r>
          </a:p>
          <a:p>
            <a:pPr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Гура А.А\ФОТО\IMG_20260306_114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852937"/>
            <a:ext cx="2341265" cy="2275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85794"/>
            <a:ext cx="8183880" cy="121444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– пантомима «Муравейник»</a:t>
            </a:r>
            <a:b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учить отождествлять себя с заданным персонажем, побуждать к самостоятельному выбору роли: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8358246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Загадка: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лесу у пня суетня, беготня.                                                                      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Народ рабочий весь день хлопочет,                                                        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Себе город строить хочет.                                                                                    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Кто эти строители?  Что за дом они строят? ( Муравьи строят муравейник)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Представьте себе, что вы идёте по лесу. Солнышко припекает, до дома далеко, ваши ноги устали, и вы решили отдохнуть. А вот и пень! Сели на пенёк, вытянули ноги, глаза прикрыли, отдыхаете. И вдруг… что это? Кто-то ползёт по вашим ногам… Ой, это муравьи! Вы сели на пень-муравейник! Скорее стряхивайте с себя муравьёв и осторожно, чтобы не подавить их, отпрыгивайте в сторону….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проводится несколько раз.</a:t>
            </a:r>
          </a:p>
          <a:p>
            <a:endParaRPr lang="ru-RU" dirty="0"/>
          </a:p>
        </p:txBody>
      </p:sp>
      <p:pic>
        <p:nvPicPr>
          <p:cNvPr id="5122" name="Picture 2" descr="C:\Users\Lenovo\Documents\Картинки\dsc01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125" t="25417" r="4725" b="11578"/>
          <a:stretch>
            <a:fillRect/>
          </a:stretch>
        </p:blipFill>
        <p:spPr bwMode="auto">
          <a:xfrm>
            <a:off x="5357818" y="4311680"/>
            <a:ext cx="3229116" cy="2189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Игра «Где чей дом?»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i="1" dirty="0" smtClean="0">
                <a:solidFill>
                  <a:schemeClr val="bg1"/>
                </a:solidFill>
              </a:rPr>
              <a:t>Цель: развивать мелкую моторику рук, координировать движения с речевой активностью.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71480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Воробей живёт под крышей, в тёплой норке домик мыши.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лягушки дом в пруду.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Домик пеночки в саду.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-Эй, цыплёнок, где твой дом?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Он у мамы под крылом.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7" descr="сканирование000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571744"/>
            <a:ext cx="2786082" cy="38031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сканирование000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785926"/>
            <a:ext cx="3528392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85725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«Театр теней.»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4500594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 рисунках показано, как с помощью рук можно   создать силуэты животных, птиц и людей.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Потренировавшись, дети смогут оживить тени и создавать настоящий театр.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teni_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785926"/>
            <a:ext cx="3602680" cy="37862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ef6d645db181b28a6a899afea7a0b3.jpg"/>
          <p:cNvPicPr>
            <a:picLocks noChangeAspect="1"/>
          </p:cNvPicPr>
          <p:nvPr/>
        </p:nvPicPr>
        <p:blipFill>
          <a:blip r:embed="rId2" cstate="print"/>
          <a:srcRect b="3196"/>
          <a:stretch>
            <a:fillRect/>
          </a:stretch>
        </p:blipFill>
        <p:spPr>
          <a:xfrm>
            <a:off x="571472" y="500042"/>
            <a:ext cx="3733083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article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14422"/>
            <a:ext cx="3876366" cy="4878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00108"/>
            <a:ext cx="821537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«Почему именно театр?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 ОНР часто замкнуты, их речь бедна, фразы обрывисты, а рассказы непоследовательны. Традиционные занятия по пересказу часто вызывают у них скуку и страх ошибиться. Театрализованная деятельность — это "мостик", который позволяет ребенку в игре преодолеть речевой негативизм. В роли персонажа ребенок забывает о своих дефектах, он раскрепощается, и речь начинает литься естественным образом».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642919"/>
            <a:ext cx="81439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Связная речь занимает важное место в общении ребенка со сверстниками и взрослыми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общим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недоразвитием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речи (III уровень) имеют  особенности, которые затрудняют процесс развития связной речи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- один из самых эффективных способов воздействия на детей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 театрализованной деятельности позволяет наиболее эффективно развивать у детей с ОНР (III уровень) связную речь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это не просто подготовка к утренникам. Это мощный инструмент коррекции.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говорил К.С. Станиславский: "Игра — это жизнь". Для наших детей это жизнь, в которой они учатся говорить уверенно и красиво. Спасибо за внимание, готова ответить на ваши вопросы».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505963" cy="2629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Гура А.А\ФОТО\IMG_20260306_081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788066" cy="236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29132"/>
            <a:ext cx="8183880" cy="107157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a86c4444d7b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0449" y="530225"/>
            <a:ext cx="4109139" cy="41878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89844"/>
            <a:ext cx="83582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создать такую среду, где ребенок захочет говорить красиво и правильно.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Обогащение словаря и работа над грамматикой.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Развитие выразительности: интонации, темпа, силы голоса.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Обучение ведению диалога и умению строить монолог.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Развитие мелкой моторики, которая, как мы знаем, напрямую стимулирует речевые центры мозга».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60272" y="1271447"/>
            <a:ext cx="2987592" cy="1232887"/>
            <a:chOff x="739" y="218711"/>
            <a:chExt cx="2256450" cy="123288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39" y="218711"/>
              <a:ext cx="2256450" cy="123288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6849" y="254821"/>
              <a:ext cx="2184230" cy="116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недостаточность сформированности языковых средств 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61092" y="2812556"/>
            <a:ext cx="2886772" cy="1232887"/>
            <a:chOff x="101559" y="1759820"/>
            <a:chExt cx="2054812" cy="1232887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01559" y="1759820"/>
              <a:ext cx="2054812" cy="123288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6"/>
            <p:cNvSpPr/>
            <p:nvPr/>
          </p:nvSpPr>
          <p:spPr>
            <a:xfrm>
              <a:off x="137669" y="1795930"/>
              <a:ext cx="1982592" cy="116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специфика когнитивного развития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61092" y="4353665"/>
            <a:ext cx="2958780" cy="1232887"/>
            <a:chOff x="101559" y="3300929"/>
            <a:chExt cx="2054812" cy="123288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1559" y="3300929"/>
              <a:ext cx="2054812" cy="123288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8"/>
            <p:cNvSpPr/>
            <p:nvPr/>
          </p:nvSpPr>
          <p:spPr>
            <a:xfrm>
              <a:off x="137669" y="3337039"/>
              <a:ext cx="1982592" cy="116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не употребляются сложные конструкции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45414" y="4353665"/>
            <a:ext cx="2510762" cy="1232887"/>
            <a:chOff x="3285881" y="3300929"/>
            <a:chExt cx="2054812" cy="123288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85881" y="3300929"/>
              <a:ext cx="2054812" cy="123288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10"/>
            <p:cNvSpPr/>
            <p:nvPr/>
          </p:nvSpPr>
          <p:spPr>
            <a:xfrm>
              <a:off x="3321991" y="3337039"/>
              <a:ext cx="1982592" cy="116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лексические затруднения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632036" y="2802348"/>
            <a:ext cx="2668155" cy="1232887"/>
            <a:chOff x="3272504" y="1749612"/>
            <a:chExt cx="2054812" cy="123288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272504" y="1749612"/>
              <a:ext cx="2054812" cy="123288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2"/>
            <p:cNvSpPr/>
            <p:nvPr/>
          </p:nvSpPr>
          <p:spPr>
            <a:xfrm>
              <a:off x="3308614" y="1785722"/>
              <a:ext cx="1982592" cy="116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смысловые пропуски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91880" y="1271447"/>
            <a:ext cx="3024335" cy="1232887"/>
            <a:chOff x="2935278" y="218711"/>
            <a:chExt cx="2756016" cy="123288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935278" y="218711"/>
              <a:ext cx="2756016" cy="123288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14"/>
            <p:cNvSpPr/>
            <p:nvPr/>
          </p:nvSpPr>
          <p:spPr>
            <a:xfrm>
              <a:off x="2971388" y="254821"/>
              <a:ext cx="2457429" cy="116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</a:rPr>
                <a:t>нарушение связности и последовательности изложения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516216" y="1271447"/>
            <a:ext cx="2267512" cy="1232887"/>
            <a:chOff x="6369383" y="218711"/>
            <a:chExt cx="2054812" cy="123288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369383" y="218711"/>
              <a:ext cx="2054812" cy="123288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16"/>
            <p:cNvSpPr/>
            <p:nvPr/>
          </p:nvSpPr>
          <p:spPr>
            <a:xfrm>
              <a:off x="6405493" y="254821"/>
              <a:ext cx="1982592" cy="116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низкий уровень фразовой речи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72200" y="2780932"/>
            <a:ext cx="2378857" cy="1232887"/>
            <a:chOff x="6336712" y="1728196"/>
            <a:chExt cx="2054812" cy="123288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336712" y="1728196"/>
              <a:ext cx="2054812" cy="123288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18"/>
            <p:cNvSpPr/>
            <p:nvPr/>
          </p:nvSpPr>
          <p:spPr>
            <a:xfrm>
              <a:off x="6372822" y="1764306"/>
              <a:ext cx="1982592" cy="116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большое число ошибок в построении предложений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72200" y="4353665"/>
            <a:ext cx="2411528" cy="1232887"/>
            <a:chOff x="6369383" y="3300929"/>
            <a:chExt cx="2054812" cy="123288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369383" y="3300929"/>
              <a:ext cx="2054812" cy="123288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20"/>
            <p:cNvSpPr/>
            <p:nvPr/>
          </p:nvSpPr>
          <p:spPr>
            <a:xfrm>
              <a:off x="6405493" y="3337039"/>
              <a:ext cx="1982592" cy="116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связная речь не сформирована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23528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детей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общим недоразвитием речи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51344"/>
            <a:ext cx="81439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«Работа строится поэтапно.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Сначала мы знакомимся со сказкой: читаем, обсуждаем героев.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идет эмоциональный этап: мы учимся показывать эмоции без слов — мимикой и жестами (как грустит зайка, как злится волк).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Третий этап — речевой: мы отрабатываем диалоги, следим за четкостью произношения звуков.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финал — это творческий этап: сама постановка, где ребенок объединяет движение, эмоцию и слово».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74345"/>
            <a:ext cx="80010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Разнообразие видов театра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идеален для развития моторики.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 масок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помогает самым стеснительным детям "спрятаться" за образом.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Настольный и конусный театры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хороши для отработки последовательности событий в сказке (что было сначала, что потом).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Для детей с РАС и ЗПР можно использовать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плоскостной театр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магнитный, где картинки визуально закрепляют сюжет».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6ECA58-ADB7-9F26-0C17-78310B18B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01008"/>
            <a:ext cx="322276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FC96A0-2A55-E178-2CDC-C4B701167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356992"/>
            <a:ext cx="2192390" cy="2932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244B3E-5D1E-AE10-4E21-51064C7DA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284984"/>
            <a:ext cx="2179630" cy="291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Гура А.А\ФОТО\IMG_20260306_081728.jpg"/>
          <p:cNvPicPr>
            <a:picLocks noChangeAspect="1" noChangeArrowheads="1"/>
          </p:cNvPicPr>
          <p:nvPr/>
        </p:nvPicPr>
        <p:blipFill>
          <a:blip r:embed="rId2" cstate="print"/>
          <a:srcRect l="6102" r="18119"/>
          <a:stretch>
            <a:fillRect/>
          </a:stretch>
        </p:blipFill>
        <p:spPr bwMode="auto">
          <a:xfrm>
            <a:off x="611560" y="692695"/>
            <a:ext cx="4464496" cy="2650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F:\Гура А.А\ФОТО\IMG_20260306_082010.jpg"/>
          <p:cNvPicPr>
            <a:picLocks noChangeAspect="1" noChangeArrowheads="1"/>
          </p:cNvPicPr>
          <p:nvPr/>
        </p:nvPicPr>
        <p:blipFill>
          <a:blip r:embed="rId3" cstate="print"/>
          <a:srcRect l="11526" r="7790"/>
          <a:stretch>
            <a:fillRect/>
          </a:stretch>
        </p:blipFill>
        <p:spPr bwMode="auto">
          <a:xfrm>
            <a:off x="4499992" y="3573016"/>
            <a:ext cx="3960440" cy="2609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F:\Гура А.А\ФОТО\IMG_20260306_090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3203848" cy="2684810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t="35611" b="24133"/>
          <a:stretch>
            <a:fillRect/>
          </a:stretch>
        </p:blipFill>
        <p:spPr bwMode="auto">
          <a:xfrm>
            <a:off x="5580112" y="692696"/>
            <a:ext cx="255627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92A3429-BB94-984F-5DC5-5A7E3C735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67" t="15790" b="15614"/>
          <a:stretch/>
        </p:blipFill>
        <p:spPr>
          <a:xfrm>
            <a:off x="251520" y="4005064"/>
            <a:ext cx="3744416" cy="2642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5E0012-68B4-7AAF-E1F2-21B0C8298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76672"/>
            <a:ext cx="4424720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A12E19-4BB4-407B-C112-28C92DF85E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3024336" cy="3274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931</TotalTime>
  <Words>996</Words>
  <Application>Microsoft Office PowerPoint</Application>
  <PresentationFormat>Экран (4:3)</PresentationFormat>
  <Paragraphs>121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        Муниципальное дошкольное образовательное автономное учреждение  «детский сад №106 «анютины глазки» комбинированного вида « г.Орска  "Коррекция нарушений связной речи у детей старшего дошкольного возраста с общим недоразвитием  речи (ОНР) посредством театрализованной деятельности"</vt:lpstr>
      <vt:lpstr>Связная речь – это высказывание, имеющее четкую структуру:  начало, середину и конец.                                          Е.И. Тихеева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Важность театрализованных игр в коррекционной  работе</vt:lpstr>
      <vt:lpstr>Слайд 15</vt:lpstr>
      <vt:lpstr>Слайд 16</vt:lpstr>
      <vt:lpstr>Слайд 17</vt:lpstr>
      <vt:lpstr>Слайд 18</vt:lpstr>
      <vt:lpstr>Слайд 19</vt:lpstr>
      <vt:lpstr>Театрализованные игры</vt:lpstr>
      <vt:lpstr>Игра «Телефон»  Цель: развивать диалогическую речь и воображение</vt:lpstr>
      <vt:lpstr>     Игра «Договорим то, чего не придумал автор»  Цель: развивать диалогическую и монологическую речь детей, воспитывать коммуникативные качества детей. </vt:lpstr>
      <vt:lpstr>«Расскажи стихи руками» Цель: побуждать детей к импровизации. </vt:lpstr>
      <vt:lpstr>   Игры – стихи. Цель: развивать диалогическую речь, учить обыгрывать литературный текст, искать выразительные средства для создания образа. </vt:lpstr>
      <vt:lpstr>Разыгрывание по ролям стихотворения  «Кто как считает?»  Цель: развивать интонационную выразительность речи и диалогическую речь. </vt:lpstr>
      <vt:lpstr>Игра – пантомима «Муравейник» Цель: учить отождествлять себя с заданным персонажем, побуждать к самостоятельному выбору роли: </vt:lpstr>
      <vt:lpstr>Слайд 27</vt:lpstr>
      <vt:lpstr>«Театр теней.»</vt:lpstr>
      <vt:lpstr>Слайд 29</vt:lpstr>
      <vt:lpstr>Слайд 30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театрализованных игр в коррекционной работе с детьми</dc:title>
  <dc:creator>Ириша</dc:creator>
  <cp:lastModifiedBy>Future</cp:lastModifiedBy>
  <cp:revision>100</cp:revision>
  <dcterms:created xsi:type="dcterms:W3CDTF">2014-02-23T23:19:15Z</dcterms:created>
  <dcterms:modified xsi:type="dcterms:W3CDTF">2026-03-10T07:58:32Z</dcterms:modified>
</cp:coreProperties>
</file>