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39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522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617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325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013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843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807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899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430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25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896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797-B48B-432B-B406-E6D0EC0533E3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816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C8797-B48B-432B-B406-E6D0EC0533E3}" type="datetimeFigureOut">
              <a:rPr lang="ru-RU" smtClean="0"/>
              <a:pPr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11556-628C-4425-B6E5-F62E63E0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891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90" y="0"/>
            <a:ext cx="12280490" cy="70202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«Детский сад № 106 «Анютины глазки» комбинированного вида» г. Орска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462432, Оренбургская область, г. Орск, ул. Андреева, д. 5 «Б»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59742"/>
            <a:ext cx="10515600" cy="1494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«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детей дошкольного возраста посредством игровых технологий»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4853" y="5181600"/>
            <a:ext cx="7393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 Катюшина А.В.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9777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91" y="0"/>
            <a:ext cx="12309291" cy="69415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961" y="365125"/>
            <a:ext cx="10999839" cy="6310978"/>
          </a:xfrm>
        </p:spPr>
        <p:txBody>
          <a:bodyPr>
            <a:normAutofit/>
          </a:bodyPr>
          <a:lstStyle/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предназначение кейс – технологии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 способность анализировать различные проблемы и находить их решение, а также умение работать с информацией.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3712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7317"/>
            <a:ext cx="10515600" cy="6882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кейс – технологии: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845575"/>
            <a:ext cx="10515600" cy="2517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«Правильно ли ведет себя ребенок?»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рассказ педагога: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Осенняя погода переменчива: то светит солнце, то сбивает с ног ветер, то моросит дождь. Каждый из вас не раз попадал под осенний дождь.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Давайте подумаем, к чему может привести, если не спрятаться от дождя и намокнуть?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82" y="3274959"/>
            <a:ext cx="5029354" cy="3352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06" y="3274959"/>
            <a:ext cx="4935794" cy="32946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1991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60"/>
            <a:ext cx="12191999" cy="70537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4568"/>
            <a:ext cx="10515600" cy="51324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игровых технологий помогает организовать работу интереснее и разнообразнее, помогает поддерживать интерес детей на протяжении всего обучения, оказывает влияние на быстроту запоминания, понимания и усвоения программного материала в полном объёме.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9587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433" y="79990"/>
            <a:ext cx="9102213" cy="3734927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98" y="2920181"/>
            <a:ext cx="3752338" cy="3752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05785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91" y="0"/>
            <a:ext cx="12280491" cy="68772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690" y="1415845"/>
            <a:ext cx="10046110" cy="38149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коммуникативной компетентности ребенка – его умения решать игровые, учебные, бытовые задачи посредством речи. </a:t>
            </a:r>
          </a:p>
        </p:txBody>
      </p:sp>
    </p:spTree>
    <p:extLst>
      <p:ext uri="{BB962C8B-B14F-4D97-AF65-F5344CB8AC3E}">
        <p14:creationId xmlns="" xmlns:p14="http://schemas.microsoft.com/office/powerpoint/2010/main" val="9613733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613" y="1476170"/>
            <a:ext cx="11079725" cy="1325563"/>
          </a:xfrm>
        </p:spPr>
        <p:txBody>
          <a:bodyPr/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 для речевого развития детей: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123" y="2713702"/>
            <a:ext cx="101173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Психическое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соматическое здоровье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Нормальные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нормальных слуха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Обладание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достаточной психической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активностью;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речевом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Полноценное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окружение.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8333041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" y="15320"/>
            <a:ext cx="12171335" cy="68426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которые решаются в игре: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504335"/>
            <a:ext cx="107540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звуковой и интонационной культуры речи;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Овладение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речью как средством общения и культуры;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речи;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 правильной диалогической и монологической речи;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Предпосылки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грамоте;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Знакомство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книжной культурой;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творчества.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8938112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3989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646"/>
          <a:stretch>
            <a:fillRect/>
          </a:stretch>
        </p:blipFill>
        <p:spPr>
          <a:xfrm>
            <a:off x="1014642" y="228403"/>
            <a:ext cx="4531135" cy="2692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14" y="1248290"/>
            <a:ext cx="5612524" cy="3739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7" y="3147665"/>
            <a:ext cx="5265565" cy="371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872357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3" y="0"/>
            <a:ext cx="12290323" cy="70328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5416243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Цель игровых технологий </a:t>
            </a:r>
            <a:r>
              <a:rPr lang="ru-RU" sz="4800" b="1" dirty="0">
                <a:solidFill>
                  <a:srgbClr val="002060"/>
                </a:solidFill>
              </a:rPr>
              <a:t>в развитии связной речи – «разговорить» детей, насытить их познавательной информацией, развить психологические процессы растущего дошкольника.</a:t>
            </a:r>
            <a:br>
              <a:rPr lang="ru-RU" sz="4800" b="1" dirty="0">
                <a:solidFill>
                  <a:srgbClr val="002060"/>
                </a:solidFill>
              </a:rPr>
            </a:b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3304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0370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74" t="17361"/>
          <a:stretch>
            <a:fillRect/>
          </a:stretch>
        </p:blipFill>
        <p:spPr>
          <a:xfrm>
            <a:off x="6353299" y="190005"/>
            <a:ext cx="2612571" cy="2822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Future\Desktop\ФОТО гр. 5 Морозова Т.В\photo_2024-05-16_00-19-01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954" y="332507"/>
            <a:ext cx="5581073" cy="5581073"/>
          </a:xfrm>
          <a:prstGeom prst="rect">
            <a:avLst/>
          </a:prstGeom>
          <a:noFill/>
        </p:spPr>
      </p:pic>
      <p:pic>
        <p:nvPicPr>
          <p:cNvPr id="1029" name="Picture 5" descr="C:\Users\Future\Desktop\ФОТО гр. 5 Морозова Т.В\photo_2024-05-16_00-19-03.jpg"/>
          <p:cNvPicPr>
            <a:picLocks noChangeAspect="1" noChangeArrowheads="1"/>
          </p:cNvPicPr>
          <p:nvPr/>
        </p:nvPicPr>
        <p:blipFill>
          <a:blip r:embed="rId5" cstate="print"/>
          <a:srcRect l="9042" r="19951"/>
          <a:stretch>
            <a:fillRect/>
          </a:stretch>
        </p:blipFill>
        <p:spPr bwMode="auto">
          <a:xfrm>
            <a:off x="6234546" y="3111500"/>
            <a:ext cx="5771407" cy="374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53262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52" y="365125"/>
            <a:ext cx="11216148" cy="6492875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 в речевом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для развития фонематического восприятия;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для коррекции звукопроизношения;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для развития мелкой моторики;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для развития связной речи;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Голосовые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 для профилактики и преодоления нарушений письма и чтения;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Игры, направленные на развитие пространственного гнозиса.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72881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26" y="-360320"/>
            <a:ext cx="12536129" cy="73215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88" y="-360320"/>
            <a:ext cx="11235812" cy="7218319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игровые упражнения: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Пальчиковые игры.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Артикуляционная гимнастика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Подвижные игры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Сюжетно – ролевые игры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Настольные игры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Народные игры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Игры – драматизации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дидактические игры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Дыхательная гимнастика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13.Синквейн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Кейс – технология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10321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183</Words>
  <Application>Microsoft Office PowerPoint</Application>
  <PresentationFormat>Произвольный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дошкольное образовательное автономное учреждение  «Детский сад № 106 «Анютины глазки» комбинированного вида» г. Орска 462432, Оренбургская область, г. Орск, ул. Андреева, д. 5 «Б»</vt:lpstr>
      <vt:lpstr>Цель работы - становление начальной коммуникативной компетентности ребенка – его умения решать игровые, учебные, бытовые задачи посредством речи. </vt:lpstr>
      <vt:lpstr>Специальные условия для речевого развития детей:</vt:lpstr>
      <vt:lpstr>Задачи, которые решаются в игре:</vt:lpstr>
      <vt:lpstr>Слайд 5</vt:lpstr>
      <vt:lpstr>Цель игровых технологий в развитии связной речи – «разговорить» детей, насытить их познавательной информацией, развить психологические процессы растущего дошкольника. </vt:lpstr>
      <vt:lpstr>Слайд 7</vt:lpstr>
      <vt:lpstr>Игровые технологии в речевом развитии: • Игры для развития фонематического восприятия; • Игры для коррекции звукопроизношения; • Игры для развития мелкой моторики; • Игры для развития связной речи; • Голосовые и логоритмические игры; • Игры для профилактики и преодоления нарушений письма и чтения; • Игры, направленные на развитие пространственного гнозиса. </vt:lpstr>
      <vt:lpstr>Игры и игровые упражнения: 1. Пальчиковые игры. 2. Артикуляционная гимнастика 3. Подвижные игры 4. Сюжетно – ролевые игры 5. Настольные игры 6. Народные игры 7. Игры – драматизации 8. дидактические игры 9. Квесты 10. Дыхательная гимнастика 11. Мнемотаблицы 12. Лэпбук 13.Синквейн 14. Кейс – технология</vt:lpstr>
      <vt:lpstr>Главное предназначение кейс – технологии - развивать способность анализировать различные проблемы и находить их решение, а также умение работать с информацией. </vt:lpstr>
      <vt:lpstr>Пример кейс – технологии:</vt:lpstr>
      <vt:lpstr>Использование игровых технологий помогает организовать работу интереснее и разнообразнее, помогает поддерживать интерес детей на протяжении всего обучения, оказывает влияние на быстроту запоминания, понимания и усвоения программного материала в полном объёме.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автономное учреждение «Средняя общеобразовательная школа № 24 г. Орска»</dc:title>
  <dc:creator>user</dc:creator>
  <cp:lastModifiedBy>Future</cp:lastModifiedBy>
  <cp:revision>15</cp:revision>
  <dcterms:created xsi:type="dcterms:W3CDTF">2022-11-23T09:41:55Z</dcterms:created>
  <dcterms:modified xsi:type="dcterms:W3CDTF">2026-05-05T16:57:03Z</dcterms:modified>
</cp:coreProperties>
</file>