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85" r:id="rId2"/>
    <p:sldId id="256" r:id="rId3"/>
    <p:sldId id="257" r:id="rId4"/>
    <p:sldId id="258" r:id="rId5"/>
    <p:sldId id="261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28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71" autoAdjust="0"/>
  </p:normalViewPr>
  <p:slideViewPr>
    <p:cSldViewPr>
      <p:cViewPr>
        <p:scale>
          <a:sx n="77" d="100"/>
          <a:sy n="77" d="100"/>
        </p:scale>
        <p:origin x="-112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7287" y="2780928"/>
            <a:ext cx="7125113" cy="29523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Проектная</a:t>
            </a:r>
            <a:br>
              <a:rPr lang="ru-RU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деятельность в старшей группе</a:t>
            </a:r>
            <a:r>
              <a:rPr lang="ru-RU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</a:t>
            </a:r>
            <a:r>
              <a:rPr lang="ru-RU" sz="31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Подготовила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Турганова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Г.Г.</a:t>
            </a:r>
            <a:endParaRPr lang="ru-RU" sz="3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156176" y="868411"/>
            <a:ext cx="3150476" cy="760389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59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/>
              <a:t>С</a:t>
            </a:r>
            <a:r>
              <a:rPr lang="en-US" b="1" u="sng" dirty="0" smtClean="0"/>
              <a:t>/</a:t>
            </a:r>
            <a:r>
              <a:rPr lang="ru-RU" b="1" u="sng" dirty="0" smtClean="0"/>
              <a:t>р игра </a:t>
            </a:r>
            <a:r>
              <a:rPr lang="en-US" b="1" u="sng" dirty="0" smtClean="0"/>
              <a:t>“</a:t>
            </a:r>
            <a:r>
              <a:rPr lang="ru-RU" b="1" u="sng" dirty="0" smtClean="0"/>
              <a:t>Мама укладывает спать</a:t>
            </a:r>
            <a:r>
              <a:rPr lang="en-US" b="1" u="sng" dirty="0" smtClean="0"/>
              <a:t>”</a:t>
            </a:r>
            <a:endParaRPr lang="ru-RU" b="1" u="sng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40" y="2911376"/>
            <a:ext cx="4242560" cy="31819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880" y="2056234"/>
            <a:ext cx="4038600" cy="3028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0646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872" y="341784"/>
            <a:ext cx="8229600" cy="1143000"/>
          </a:xfrm>
        </p:spPr>
        <p:txBody>
          <a:bodyPr/>
          <a:lstStyle/>
          <a:p>
            <a:pPr algn="ctr"/>
            <a:r>
              <a:rPr lang="ru-RU" b="1" u="sng" dirty="0" smtClean="0"/>
              <a:t>Подбор колыбельных песен</a:t>
            </a:r>
            <a:endParaRPr lang="ru-RU" b="1" u="sng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44824"/>
            <a:ext cx="6166651" cy="462498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57777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872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/>
              <a:t>Игра </a:t>
            </a:r>
            <a:r>
              <a:rPr lang="en-US" b="1" u="sng" dirty="0" smtClean="0"/>
              <a:t>“</a:t>
            </a:r>
            <a:r>
              <a:rPr lang="ru-RU" b="1" u="sng" dirty="0" smtClean="0"/>
              <a:t>Папа чинит автомобиль</a:t>
            </a:r>
            <a:r>
              <a:rPr lang="en-US" b="1" u="sng" dirty="0" smtClean="0"/>
              <a:t>”</a:t>
            </a:r>
            <a:endParaRPr lang="ru-RU" b="1" u="sng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40" y="2623344"/>
            <a:ext cx="4242560" cy="318192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880" y="1772816"/>
            <a:ext cx="4038600" cy="30289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55842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/>
              <a:t>Конкурс рисунков </a:t>
            </a:r>
            <a:r>
              <a:rPr lang="en-US" b="1" u="sng" dirty="0" smtClean="0"/>
              <a:t>“</a:t>
            </a:r>
            <a:r>
              <a:rPr lang="ru-RU" b="1" u="sng" dirty="0" smtClean="0"/>
              <a:t>Наша семейная традиция</a:t>
            </a:r>
            <a:r>
              <a:rPr lang="en-US" b="1" u="sng" dirty="0" smtClean="0"/>
              <a:t>”</a:t>
            </a:r>
            <a:endParaRPr lang="ru-RU" b="1" u="sng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4" y="3046710"/>
            <a:ext cx="4254136" cy="319060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880" y="1912218"/>
            <a:ext cx="4038600" cy="30289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406736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2212848" cy="1582621"/>
          </a:xfrm>
        </p:spPr>
        <p:txBody>
          <a:bodyPr>
            <a:normAutofit/>
          </a:bodyPr>
          <a:lstStyle/>
          <a:p>
            <a:pPr algn="ctr"/>
            <a:r>
              <a:rPr lang="ru-RU" sz="2800" u="sng" dirty="0" smtClean="0"/>
              <a:t>Оформление семейного альбома</a:t>
            </a:r>
            <a:endParaRPr lang="ru-RU" sz="2800" u="sng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67544" y="3409920"/>
            <a:ext cx="2209800" cy="2179320"/>
          </a:xfrm>
        </p:spPr>
        <p:txBody>
          <a:bodyPr>
            <a:normAutofit/>
          </a:bodyPr>
          <a:lstStyle/>
          <a:p>
            <a:pPr algn="ctr"/>
            <a:r>
              <a:rPr lang="en-US" sz="2800" i="1" dirty="0" smtClean="0"/>
              <a:t>“</a:t>
            </a:r>
            <a:r>
              <a:rPr lang="ru-RU" sz="2800" i="1" dirty="0" smtClean="0"/>
              <a:t>Папа ,мама, я-дружная семья</a:t>
            </a:r>
            <a:endParaRPr lang="ru-RU" sz="2800" i="1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61" b="26061"/>
          <a:stretch>
            <a:fillRect/>
          </a:stretch>
        </p:blipFill>
        <p:spPr>
          <a:xfrm rot="420000">
            <a:off x="3101973" y="1074350"/>
            <a:ext cx="5360786" cy="45646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8023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u="sng" dirty="0" smtClean="0"/>
              <a:t>Рассматривание семейных фотографий</a:t>
            </a:r>
            <a:endParaRPr lang="ru-RU" b="1" u="sng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060929"/>
            <a:ext cx="2551738" cy="4536424"/>
          </a:xfrm>
        </p:spPr>
      </p:pic>
    </p:spTree>
    <p:extLst>
      <p:ext uri="{BB962C8B-B14F-4D97-AF65-F5344CB8AC3E}">
        <p14:creationId xmlns:p14="http://schemas.microsoft.com/office/powerpoint/2010/main" val="85905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600" b="1" u="sng" dirty="0" smtClean="0"/>
              <a:t>Творим всей семьёй</a:t>
            </a:r>
            <a:endParaRPr lang="ru-RU" sz="6600" b="1" u="sng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40" y="2983384"/>
            <a:ext cx="4242560" cy="31819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880" y="1984226"/>
            <a:ext cx="4038600" cy="3028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327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3271" y="-171400"/>
            <a:ext cx="7125113" cy="4752528"/>
          </a:xfrm>
        </p:spPr>
        <p:txBody>
          <a:bodyPr/>
          <a:lstStyle/>
          <a:p>
            <a:pPr algn="ctr">
              <a:lnSpc>
                <a:spcPct val="200000"/>
              </a:lnSpc>
            </a:pPr>
            <a:r>
              <a:rPr lang="ru-RU" sz="4800" b="1" i="1" u="sng" dirty="0" smtClean="0"/>
              <a:t>Спасибо за</a:t>
            </a:r>
            <a:br>
              <a:rPr lang="ru-RU" sz="4800" b="1" i="1" u="sng" dirty="0" smtClean="0"/>
            </a:br>
            <a:r>
              <a:rPr lang="ru-RU" sz="4800" b="1" i="1" u="sng" dirty="0" smtClean="0"/>
              <a:t> внимание!</a:t>
            </a:r>
            <a:endParaRPr lang="ru-RU" sz="4800" b="1" i="1" u="sng" dirty="0"/>
          </a:p>
        </p:txBody>
      </p:sp>
    </p:spTree>
    <p:extLst>
      <p:ext uri="{BB962C8B-B14F-4D97-AF65-F5344CB8AC3E}">
        <p14:creationId xmlns:p14="http://schemas.microsoft.com/office/powerpoint/2010/main" val="352187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7504" y="2708921"/>
            <a:ext cx="8783960" cy="1872208"/>
          </a:xfrm>
        </p:spPr>
        <p:txBody>
          <a:bodyPr>
            <a:noAutofit/>
          </a:bodyPr>
          <a:lstStyle/>
          <a:p>
            <a:pPr algn="ctr"/>
            <a:r>
              <a:rPr lang="ru-RU" sz="5400" u="sng" dirty="0" smtClean="0">
                <a:solidFill>
                  <a:schemeClr val="tx1">
                    <a:lumMod val="95000"/>
                  </a:schemeClr>
                </a:solidFill>
              </a:rPr>
              <a:t>ТЕМА:</a:t>
            </a:r>
            <a:br>
              <a:rPr lang="ru-RU" sz="5400" u="sng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en-US" sz="5400" u="sng" dirty="0" smtClean="0">
                <a:solidFill>
                  <a:schemeClr val="tx1">
                    <a:lumMod val="95000"/>
                  </a:schemeClr>
                </a:solidFill>
              </a:rPr>
              <a:t>“</a:t>
            </a:r>
            <a:r>
              <a:rPr lang="ru-RU" sz="5400" u="sng" dirty="0" smtClean="0">
                <a:solidFill>
                  <a:schemeClr val="tx1">
                    <a:lumMod val="95000"/>
                  </a:schemeClr>
                </a:solidFill>
              </a:rPr>
              <a:t>Семейные традиции</a:t>
            </a:r>
            <a:r>
              <a:rPr lang="en-US" sz="5400" u="sng" dirty="0" smtClean="0">
                <a:solidFill>
                  <a:schemeClr val="tx1">
                    <a:lumMod val="95000"/>
                  </a:schemeClr>
                </a:solidFill>
              </a:rPr>
              <a:t>”</a:t>
            </a:r>
            <a:r>
              <a:rPr lang="ru-RU" sz="5400" u="sng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ru-RU" sz="5400" u="sng" dirty="0" smtClean="0">
                <a:solidFill>
                  <a:schemeClr val="tx1">
                    <a:lumMod val="95000"/>
                  </a:schemeClr>
                </a:solidFill>
              </a:rPr>
            </a:br>
            <a:endParaRPr lang="ru-RU" sz="5400" u="sng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717969" y="4725143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20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155">
        <p14:doors dir="vert"/>
      </p:transition>
    </mc:Choice>
    <mc:Fallback xmlns="">
      <p:transition spd="slow" advTm="515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418" y="963756"/>
            <a:ext cx="7955046" cy="4769500"/>
          </a:xfrm>
        </p:spPr>
        <p:txBody>
          <a:bodyPr>
            <a:normAutofit fontScale="90000"/>
          </a:bodyPr>
          <a:lstStyle/>
          <a:p>
            <a:r>
              <a:rPr lang="ru-RU" sz="4800" b="1" u="sng" dirty="0" smtClean="0"/>
              <a:t>Цель проекта</a:t>
            </a:r>
            <a:r>
              <a:rPr lang="ru-RU" sz="4800" dirty="0" smtClean="0"/>
              <a:t>:</a:t>
            </a:r>
            <a:br>
              <a:rPr lang="ru-RU" sz="4800" dirty="0" smtClean="0"/>
            </a:br>
            <a:r>
              <a:rPr lang="ru-RU" sz="4800" dirty="0" smtClean="0"/>
              <a:t> </a:t>
            </a:r>
            <a:r>
              <a:rPr lang="en-US" sz="4000" dirty="0" smtClean="0"/>
              <a:t>-</a:t>
            </a:r>
            <a:r>
              <a:rPr lang="ru-RU" sz="4000" dirty="0" smtClean="0"/>
              <a:t>объединять усилия детского сада и семьи в вопросах воспитания и развития ребенка;</a:t>
            </a:r>
            <a:br>
              <a:rPr lang="ru-RU" sz="4000" dirty="0" smtClean="0"/>
            </a:br>
            <a:r>
              <a:rPr lang="ru-RU" sz="4000" dirty="0" smtClean="0"/>
              <a:t>- формировать у детей представление о семье и семейных традициях;</a:t>
            </a:r>
            <a:br>
              <a:rPr lang="ru-RU" sz="4000" dirty="0" smtClean="0"/>
            </a:br>
            <a:r>
              <a:rPr lang="ru-RU" sz="4000" dirty="0" smtClean="0"/>
              <a:t>- воспитывать чувства привязанности и любви к своей семье;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83281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525">
        <p14:conveyor dir="l"/>
      </p:transition>
    </mc:Choice>
    <mc:Fallback xmlns="">
      <p:transition spd="slow" advTm="452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960" y="175366"/>
            <a:ext cx="4309120" cy="1525442"/>
          </a:xfrm>
        </p:spPr>
        <p:txBody>
          <a:bodyPr/>
          <a:lstStyle/>
          <a:p>
            <a:r>
              <a:rPr lang="ru-RU" sz="5400" b="1" u="sng" dirty="0" smtClean="0"/>
              <a:t>Задачи</a:t>
            </a:r>
            <a:r>
              <a:rPr lang="en-US" sz="5400" b="1" u="sng" dirty="0" smtClean="0"/>
              <a:t>:</a:t>
            </a:r>
            <a:endParaRPr lang="ru-RU" sz="5400" b="1" u="sng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971600" y="1988840"/>
            <a:ext cx="7056784" cy="4229099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dirty="0" smtClean="0"/>
              <a:t>    -Познакомить детей с понятием </a:t>
            </a:r>
            <a:r>
              <a:rPr lang="en-US" sz="2800" dirty="0" smtClean="0"/>
              <a:t>“ </a:t>
            </a:r>
            <a:r>
              <a:rPr lang="ru-RU" sz="2800" dirty="0" smtClean="0"/>
              <a:t>Семья</a:t>
            </a:r>
            <a:r>
              <a:rPr lang="en-US" sz="2800" dirty="0" smtClean="0"/>
              <a:t>”, </a:t>
            </a:r>
            <a:r>
              <a:rPr lang="ru-RU" sz="2800" dirty="0" smtClean="0"/>
              <a:t>семейные традиции.</a:t>
            </a:r>
          </a:p>
          <a:p>
            <a:pPr algn="ctr"/>
            <a:r>
              <a:rPr lang="ru-RU" sz="2800" dirty="0" smtClean="0"/>
              <a:t>  -Воспитывать у детей чувство любви и уважения к членам своей семьи.</a:t>
            </a:r>
          </a:p>
          <a:p>
            <a:pPr algn="ctr"/>
            <a:r>
              <a:rPr lang="ru-RU" sz="2800" dirty="0" smtClean="0"/>
              <a:t>    -Учить проявлять заботу и внимание к своим близким.  </a:t>
            </a:r>
          </a:p>
          <a:p>
            <a:pPr algn="ctr"/>
            <a:r>
              <a:rPr lang="ru-RU" sz="2800" dirty="0" smtClean="0"/>
              <a:t>- Побуждать родителей проявлять искреннюю заинтересованность в действиях ребенка и быть готовым к эмоциональной поддержке.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649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hecker/>
      </p:transition>
    </mc:Choice>
    <mc:Fallback xmlns="">
      <p:transition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-747464"/>
            <a:ext cx="5616624" cy="2736304"/>
          </a:xfrm>
        </p:spPr>
        <p:txBody>
          <a:bodyPr/>
          <a:lstStyle/>
          <a:p>
            <a:pPr algn="ctr"/>
            <a:r>
              <a:rPr lang="ru-RU" sz="4800" b="1" u="sng" dirty="0" smtClean="0"/>
              <a:t>Участники</a:t>
            </a:r>
            <a:r>
              <a:rPr lang="ru-RU" sz="3200" b="1" u="sng" dirty="0" smtClean="0"/>
              <a:t> проекта:</a:t>
            </a:r>
            <a:endParaRPr lang="ru-RU" sz="3200" b="1" u="sng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454594" y="2348880"/>
            <a:ext cx="5997726" cy="6484392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ru-RU" sz="4000" i="1" dirty="0" smtClean="0"/>
              <a:t>Воспитатели;</a:t>
            </a:r>
          </a:p>
          <a:p>
            <a:pPr marL="342900" indent="-342900">
              <a:buAutoNum type="arabicPeriod"/>
            </a:pPr>
            <a:r>
              <a:rPr lang="ru-RU" sz="4000" i="1" dirty="0" smtClean="0"/>
              <a:t>Дети;</a:t>
            </a:r>
          </a:p>
          <a:p>
            <a:pPr marL="342900" indent="-342900">
              <a:buAutoNum type="arabicPeriod"/>
            </a:pPr>
            <a:r>
              <a:rPr lang="ru-RU" sz="4000" i="1" dirty="0" smtClean="0"/>
              <a:t>Родители;</a:t>
            </a:r>
          </a:p>
          <a:p>
            <a:pPr marL="342900" indent="-342900">
              <a:buAutoNum type="arabicPeriod"/>
            </a:pPr>
            <a:endParaRPr lang="ru-RU" sz="4000" i="1" dirty="0"/>
          </a:p>
          <a:p>
            <a:r>
              <a:rPr lang="ru-RU" sz="4000" i="1" dirty="0" smtClean="0"/>
              <a:t>Возраст детей 5-6 года</a:t>
            </a:r>
            <a:endParaRPr lang="ru-RU" sz="4000" i="1" dirty="0"/>
          </a:p>
        </p:txBody>
      </p:sp>
    </p:spTree>
    <p:extLst>
      <p:ext uri="{BB962C8B-B14F-4D97-AF65-F5344CB8AC3E}">
        <p14:creationId xmlns:p14="http://schemas.microsoft.com/office/powerpoint/2010/main" val="172982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91">
        <p14:prism/>
      </p:transition>
    </mc:Choice>
    <mc:Fallback xmlns="">
      <p:transition spd="slow" advTm="609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8229600" cy="1143000"/>
          </a:xfrm>
        </p:spPr>
        <p:txBody>
          <a:bodyPr/>
          <a:lstStyle/>
          <a:p>
            <a:r>
              <a:rPr lang="ru-RU" b="1" u="sng" dirty="0" smtClean="0"/>
              <a:t>Родительское собрание</a:t>
            </a:r>
            <a:endParaRPr lang="ru-RU" b="1" u="sng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5788" y="1977560"/>
            <a:ext cx="4040188" cy="659352"/>
          </a:xfrm>
        </p:spPr>
        <p:txBody>
          <a:bodyPr/>
          <a:lstStyle/>
          <a:p>
            <a:pPr algn="ctr"/>
            <a:r>
              <a:rPr lang="ru-RU" dirty="0" smtClean="0"/>
              <a:t>Игра </a:t>
            </a:r>
            <a:r>
              <a:rPr lang="en-US" dirty="0" smtClean="0"/>
              <a:t>“</a:t>
            </a:r>
            <a:r>
              <a:rPr lang="ru-RU" dirty="0" smtClean="0"/>
              <a:t>семейные традиции</a:t>
            </a:r>
            <a:r>
              <a:rPr lang="en-US" dirty="0" smtClean="0"/>
              <a:t>”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56792"/>
            <a:ext cx="4041775" cy="65484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Угадай свою семейную традицию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1" y="2922786"/>
            <a:ext cx="4323357" cy="32425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697" y="2564904"/>
            <a:ext cx="4041775" cy="30313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8659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880" y="260648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/>
              <a:t>Мастер класс для родителей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76028" y="1700808"/>
            <a:ext cx="4040188" cy="659352"/>
          </a:xfrm>
        </p:spPr>
        <p:txBody>
          <a:bodyPr/>
          <a:lstStyle/>
          <a:p>
            <a:pPr algn="ctr"/>
            <a:r>
              <a:rPr lang="ru-RU" dirty="0" smtClean="0"/>
              <a:t>Игра </a:t>
            </a:r>
            <a:r>
              <a:rPr lang="en-US" dirty="0" smtClean="0"/>
              <a:t>“</a:t>
            </a:r>
            <a:r>
              <a:rPr lang="ru-RU" dirty="0" smtClean="0"/>
              <a:t>Дружная семья</a:t>
            </a:r>
            <a:r>
              <a:rPr lang="en-US" dirty="0" smtClean="0"/>
              <a:t>”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41" y="2922786"/>
            <a:ext cx="4227347" cy="31705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22191"/>
            <a:ext cx="4041775" cy="30313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8635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38" y="836712"/>
            <a:ext cx="7582294" cy="56867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847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178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/>
              <a:t>Чтение рассказов и стихотворений о бабушке и о дедушке</a:t>
            </a:r>
            <a:endParaRPr lang="ru-RU" b="1" u="sng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2481616"/>
            <a:ext cx="4040188" cy="659352"/>
          </a:xfrm>
        </p:spPr>
        <p:txBody>
          <a:bodyPr/>
          <a:lstStyle/>
          <a:p>
            <a:pPr algn="ctr"/>
            <a:r>
              <a:rPr lang="ru-RU" dirty="0" smtClean="0"/>
              <a:t>Пальчиковая игра </a:t>
            </a:r>
            <a:r>
              <a:rPr lang="en-US" dirty="0" smtClean="0"/>
              <a:t>“</a:t>
            </a:r>
            <a:r>
              <a:rPr lang="ru-RU" dirty="0" smtClean="0"/>
              <a:t>Вот и вся моя семья</a:t>
            </a:r>
            <a:r>
              <a:rPr lang="en-US" dirty="0" smtClean="0"/>
              <a:t>”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2126085"/>
            <a:ext cx="4041775" cy="65484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Пальчиковая игра</a:t>
            </a:r>
            <a:r>
              <a:rPr lang="en-US" dirty="0" smtClean="0"/>
              <a:t> “</a:t>
            </a:r>
            <a:r>
              <a:rPr lang="ru-RU" dirty="0" smtClean="0"/>
              <a:t>Ладушки</a:t>
            </a:r>
            <a:r>
              <a:rPr lang="en-US" dirty="0" smtClean="0"/>
              <a:t>”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88" y="3495203"/>
            <a:ext cx="4040188" cy="30301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22191"/>
            <a:ext cx="4041775" cy="30313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4115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580</TotalTime>
  <Words>160</Words>
  <Application>Microsoft Office PowerPoint</Application>
  <PresentationFormat>Экран (4:3)</PresentationFormat>
  <Paragraphs>31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Проектная  деятельность в старшей группе.                     Подготовила: Турганова Г.Г.</vt:lpstr>
      <vt:lpstr>ТЕМА: “Семейные традиции” </vt:lpstr>
      <vt:lpstr>Цель проекта:  -объединять усилия детского сада и семьи в вопросах воспитания и развития ребенка; - формировать у детей представление о семье и семейных традициях; - воспитывать чувства привязанности и любви к своей семье;</vt:lpstr>
      <vt:lpstr>Задачи:</vt:lpstr>
      <vt:lpstr>Участники проекта:</vt:lpstr>
      <vt:lpstr>Родительское собрание</vt:lpstr>
      <vt:lpstr>Мастер класс для родителей</vt:lpstr>
      <vt:lpstr>Презентация PowerPoint</vt:lpstr>
      <vt:lpstr>Чтение рассказов и стихотворений о бабушке и о дедушке</vt:lpstr>
      <vt:lpstr>С/р игра “Мама укладывает спать”</vt:lpstr>
      <vt:lpstr>Подбор колыбельных песен</vt:lpstr>
      <vt:lpstr>Игра “Папа чинит автомобиль”</vt:lpstr>
      <vt:lpstr>Конкурс рисунков “Наша семейная традиция”</vt:lpstr>
      <vt:lpstr>Оформление семейного альбома</vt:lpstr>
      <vt:lpstr>Рассматривание семейных фотографий</vt:lpstr>
      <vt:lpstr>Творим всей семьёй</vt:lpstr>
      <vt:lpstr>Спасибо за 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</dc:creator>
  <cp:lastModifiedBy>Пользователь Windows</cp:lastModifiedBy>
  <cp:revision>55</cp:revision>
  <dcterms:created xsi:type="dcterms:W3CDTF">2015-04-09T17:33:55Z</dcterms:created>
  <dcterms:modified xsi:type="dcterms:W3CDTF">2019-04-08T12:37:26Z</dcterms:modified>
</cp:coreProperties>
</file>