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61" r:id="rId4"/>
    <p:sldId id="263" r:id="rId5"/>
    <p:sldId id="260" r:id="rId6"/>
    <p:sldId id="271" r:id="rId7"/>
    <p:sldId id="275" r:id="rId8"/>
    <p:sldId id="268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0D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8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35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68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39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37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1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98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05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72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7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15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29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A446-0BF5-4C1F-B25A-35A369619E27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76F0-B5D1-4107-B2DA-3987A40BD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9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6782" y="182571"/>
            <a:ext cx="7865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243" y="1730816"/>
            <a:ext cx="11527515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</a:rPr>
              <a:t>Презентация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«Формирование основ безопасности 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</a:rPr>
              <a:t>ж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изнедеятельности у детей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 дошкольного возраста»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4A0DC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6553" y="6244937"/>
            <a:ext cx="64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воспитатель: Маркова Ю.Г.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5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0577" y="1797460"/>
            <a:ext cx="3680690" cy="3263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4535" y="1797460"/>
            <a:ext cx="3647809" cy="3263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4686" y="2960849"/>
            <a:ext cx="1682628" cy="20996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3725" y="356513"/>
            <a:ext cx="953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дорожного движения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123" y="5251383"/>
            <a:ext cx="3476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Если транспорта нет,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Будь внимательней вдвойне!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По обочине иди,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Во все стороны гляди! 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5550" y="5251383"/>
            <a:ext cx="3647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Никогда не забывай: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На дороге -  не играй!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Здесь опасно зазеваться!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Здесь не место баловаться!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62069" y="2582990"/>
            <a:ext cx="3467862" cy="32784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9809" y="1586421"/>
            <a:ext cx="952153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prstTxWarp prst="textArchUp">
              <a:avLst>
                <a:gd name="adj" fmla="val 10856694"/>
              </a:avLst>
            </a:prstTxWarp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ru-RU" sz="72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 !</a:t>
            </a:r>
            <a:endParaRPr lang="ru-RU" sz="72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0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4672" y="1168805"/>
            <a:ext cx="3598603" cy="3454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16831" y="1168806"/>
            <a:ext cx="3634652" cy="3611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3774" y="2992205"/>
            <a:ext cx="3925178" cy="3723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1284" y="1505253"/>
            <a:ext cx="1114425" cy="13906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2835" y="121973"/>
            <a:ext cx="99337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4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48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603" y="4741446"/>
            <a:ext cx="267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открывай дверь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 знакомым людям!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1142" y="2449073"/>
            <a:ext cx="313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A0DC3"/>
                </a:solidFill>
              </a:rPr>
              <a:t>Мой руки перед едой 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4899" y="4853987"/>
            <a:ext cx="344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бери в руки колющие и режущие предметы!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0900" y="4843289"/>
            <a:ext cx="1507148" cy="1880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36" y="869663"/>
            <a:ext cx="3969796" cy="3600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5194" y="869663"/>
            <a:ext cx="3987800" cy="3819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92066" y="2664824"/>
            <a:ext cx="3994121" cy="3976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369" y="4688898"/>
            <a:ext cx="360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Будь осторожен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с горячими жидкостями!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569" y="1842867"/>
            <a:ext cx="330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Обязательно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закрывайте воду!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8902" y="4815153"/>
            <a:ext cx="240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трогай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таблетки!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7781" y="-80014"/>
            <a:ext cx="9382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6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27" y="975665"/>
            <a:ext cx="2943527" cy="2923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81932" y="3681884"/>
            <a:ext cx="2999509" cy="2994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03849" y="975665"/>
            <a:ext cx="3048000" cy="3034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11125" y="3681884"/>
            <a:ext cx="3005039" cy="2994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95041" y="118410"/>
            <a:ext cx="1527722" cy="1714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2835" y="4246559"/>
            <a:ext cx="2171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трогай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чужие вещи!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3020" y="2808270"/>
            <a:ext cx="224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дразни</a:t>
            </a:r>
          </a:p>
          <a:p>
            <a:pPr algn="ctr"/>
            <a:r>
              <a:rPr lang="ru-RU" sz="2000" b="1" dirty="0">
                <a:solidFill>
                  <a:srgbClr val="4A0DC3"/>
                </a:solidFill>
              </a:rPr>
              <a:t>с</a:t>
            </a:r>
            <a:r>
              <a:rPr lang="ru-RU" sz="2000" b="1" dirty="0" smtClean="0">
                <a:solidFill>
                  <a:srgbClr val="4A0DC3"/>
                </a:solidFill>
              </a:rPr>
              <a:t>обак 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4978" y="2808270"/>
            <a:ext cx="2480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играй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на стройке!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703" y="4166844"/>
            <a:ext cx="253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сиди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на подоконнике!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491" y="-35638"/>
            <a:ext cx="98816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1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096" y="1021950"/>
            <a:ext cx="4131214" cy="2767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14626" y="1021950"/>
            <a:ext cx="3816277" cy="2866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3327" y="3472015"/>
            <a:ext cx="4330817" cy="3244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43466" y="5144951"/>
            <a:ext cx="1114425" cy="1390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4376" y="13822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55" y="4091329"/>
            <a:ext cx="313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играй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со спичками!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490" y="4117001"/>
            <a:ext cx="2367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оставляй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утюг включенным!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0915" y="2405642"/>
            <a:ext cx="342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4A0DC3"/>
                </a:solidFill>
              </a:rPr>
              <a:t>Не используй не исправные</a:t>
            </a:r>
          </a:p>
          <a:p>
            <a:r>
              <a:rPr lang="ru-RU" sz="2000" b="1" dirty="0">
                <a:solidFill>
                  <a:srgbClr val="4A0DC3"/>
                </a:solidFill>
              </a:rPr>
              <a:t>г</a:t>
            </a:r>
            <a:r>
              <a:rPr lang="ru-RU" sz="2000" b="1" dirty="0" smtClean="0">
                <a:solidFill>
                  <a:srgbClr val="4A0DC3"/>
                </a:solidFill>
              </a:rPr>
              <a:t>ирлянды, бытовую технику!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1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2850" y="965172"/>
            <a:ext cx="4419090" cy="3008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059" y="965172"/>
            <a:ext cx="4285741" cy="3212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04341" y="4973709"/>
            <a:ext cx="1259009" cy="1571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729" y="3663702"/>
            <a:ext cx="4066541" cy="3141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445" y="4611637"/>
            <a:ext cx="300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Береги природу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от пожара!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1650" y="4265823"/>
            <a:ext cx="296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Петарды –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опасные игрушки 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6925" y="2130433"/>
            <a:ext cx="33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играй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с розетками,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электрическими</a:t>
            </a:r>
          </a:p>
          <a:p>
            <a:pPr algn="ctr"/>
            <a:r>
              <a:rPr lang="ru-RU" sz="2000" b="1" dirty="0">
                <a:solidFill>
                  <a:srgbClr val="4A0DC3"/>
                </a:solidFill>
              </a:rPr>
              <a:t> </a:t>
            </a:r>
            <a:r>
              <a:rPr lang="ru-RU" sz="2000" b="1" dirty="0" smtClean="0">
                <a:solidFill>
                  <a:srgbClr val="4A0DC3"/>
                </a:solidFill>
              </a:rPr>
              <a:t>и газовыми приборами!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804" y="-34804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4059" y="1102338"/>
            <a:ext cx="4743882" cy="5556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36674" y="1578022"/>
            <a:ext cx="1993130" cy="2821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34472" y="4919930"/>
            <a:ext cx="1393404" cy="17387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4377" y="0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470" y="1865505"/>
            <a:ext cx="33458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Огонь и дым со всех сторон,</a:t>
            </a:r>
          </a:p>
          <a:p>
            <a:pPr algn="ctr"/>
            <a:endParaRPr lang="ru-RU" sz="2000" b="1" dirty="0" smtClean="0">
              <a:solidFill>
                <a:srgbClr val="4A0DC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Нам нужен срочно телефон,</a:t>
            </a:r>
          </a:p>
          <a:p>
            <a:pPr algn="ctr"/>
            <a:endParaRPr lang="ru-RU" sz="2000" b="1" dirty="0">
              <a:solidFill>
                <a:srgbClr val="4A0DC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Простые цифры набирай</a:t>
            </a:r>
          </a:p>
          <a:p>
            <a:pPr algn="ctr"/>
            <a:endParaRPr lang="ru-RU" sz="2000" b="1" dirty="0">
              <a:solidFill>
                <a:srgbClr val="4A0DC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И адрес точно называй.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3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6122" y="439615"/>
            <a:ext cx="9636370" cy="5978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73861" y="4662929"/>
            <a:ext cx="1406769" cy="17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4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568" y="1253704"/>
            <a:ext cx="3690106" cy="3273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6436" y="1253705"/>
            <a:ext cx="3691941" cy="3273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90858" y="1253705"/>
            <a:ext cx="3722762" cy="3273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3527" y="67207"/>
            <a:ext cx="920691" cy="11488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6659" y="0"/>
            <a:ext cx="953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дорожного движения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68" y="4877101"/>
            <a:ext cx="3690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Пешеходный переход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От беды убережёт!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Все дороги на пути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По нему переходи!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6436" y="4877101"/>
            <a:ext cx="3691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Первым делом нужно нам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Посмотреть по сторонам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Слева, справа путь свободен?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Значит, смело переходим!</a:t>
            </a:r>
          </a:p>
          <a:p>
            <a:pPr algn="ctr"/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5139" y="4877101"/>
            <a:ext cx="367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Если транспорт тут и там,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Перейти так сложно нам!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Пусть на помощь к нам придёт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Здесь подземный переход!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5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276</Words>
  <Application>Microsoft Office PowerPoint</Application>
  <PresentationFormat>Произвольный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 Alena</dc:creator>
  <cp:lastModifiedBy>Future</cp:lastModifiedBy>
  <cp:revision>28</cp:revision>
  <dcterms:created xsi:type="dcterms:W3CDTF">2019-04-02T07:32:40Z</dcterms:created>
  <dcterms:modified xsi:type="dcterms:W3CDTF">2025-04-30T21:43:59Z</dcterms:modified>
</cp:coreProperties>
</file>