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901" y="-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01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01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72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25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19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36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8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2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17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23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5F68-5194-40A6-AC26-060C729A29B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56D4-50ED-488E-8EEA-B940CD90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04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736x/1c/3a/36/1c3a361d215cdf6eabe7043bc48bf6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" y="-736646"/>
            <a:ext cx="6850324" cy="121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16" y="3368824"/>
            <a:ext cx="6217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ТАКИЕ ГЕРОИ?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png;base64,iVBORw0KGgoAAAANSUhEUgAABIAAAAgACAYAAABeuEj2AAAAAXNSR0IArs4c6QAAIABJREFUeF7s2EERAAAIAkHpX9oeN2sDFl/sHAECBAgQIECAAAECBAgQIECAQFpg6XTCESBAgAABAgQIECBAgAABAgQInAHIE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LOcjEAAAgAElEQVQ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LQyVZoAACAASURBV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gWfHDooAAGAYhPl3jQ8uEpb1BQ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ecJ4ZwAAIABJREFU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DVbjsAAAAgAElEQVR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KB2rFjGgAAAIRh/l3Px1IJFC4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EQISuAAABF0SURBV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BNx3CAGcWVJ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tsrva\OneDrive\Рабочий стол\Логотип green &amp; 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9489504"/>
            <a:ext cx="2242878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6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736x/1c/3a/36/1c3a361d215cdf6eabe7043bc48bf6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" y="-736646"/>
            <a:ext cx="6850324" cy="121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16" y="488504"/>
            <a:ext cx="6217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может быть героем?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png;base64,iVBORw0KGgoAAAANSUhEUgAABIAAAAgACAYAAABeuEj2AAAAAXNSR0IArs4c6QAAIABJREFUeF7s2EERAAAIAkHpX9oeN2sDFl/sHAECBAgQIECAAAECBAgQIECAQFpg6XTCESBAgAABAgQIECBAgAABAgQInAHIE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LOcjEAAAgAElEQVQ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LQyVZoAACAASURBV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gWfHDooAAGAYhPl3jQ8uEpb1BQ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ecJ4ZwAAIABJREFU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DVbjsAAAAgAElEQVR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KB2rFjGgAAAIRh/l3Px1IJFC4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EQISuAAABF0SURBV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BNx3CAGcWVJ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1136576"/>
            <a:ext cx="63490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850" algn="l"/>
              </a:tabLst>
            </a:pPr>
            <a:r>
              <a:rPr lang="ru-RU" sz="2000" dirty="0" smtClean="0">
                <a:latin typeface="Montserrat Light" pitchFamily="2" charset="-52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это человек, который совершает добрые, отважные поступки. Это не только супергерои из фильмов, а настоящие люди, живущие рядом с нами. Героями могут быть врачи, пожарные, спасатели, учителя, военные, волонтёры. Даже дети могут быть героями, если помогают другим, не боятся трудностей, поступают честно и справедливо.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Герой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это тот, кто думает не только о себе, а и о других. Быть героем — значит быть смелым, добрым, ответственным.</a:t>
            </a:r>
          </a:p>
        </p:txBody>
      </p:sp>
      <p:pic>
        <p:nvPicPr>
          <p:cNvPr id="10242" name="Picture 2" descr="Маленький Мальчик Помогает Бабушке — стоковая векторная графика и другие  изображения на тему Бабушка - Бабушка, Мальчики, Ребёнок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27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90" y="6596074"/>
            <a:ext cx="2714644" cy="3700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54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736x/1c/3a/36/1c3a361d215cdf6eabe7043bc48bf6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" y="-762040"/>
            <a:ext cx="6850324" cy="121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16" y="488504"/>
            <a:ext cx="6217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 в истории и сегодня</a:t>
            </a:r>
          </a:p>
        </p:txBody>
      </p:sp>
      <p:sp>
        <p:nvSpPr>
          <p:cNvPr id="3" name="AutoShape 4" descr="data:image/png;base64,iVBORw0KGgoAAAANSUhEUgAABIAAAAgACAYAAABeuEj2AAAAAXNSR0IArs4c6QAAIABJREFUeF7s2EERAAAIAkHpX9oeN2sDFl/sHAECBAgQIECAAAECBAgQIECAQFpg6XTCESBAgAABAgQIECBAgAABAgQInAHIE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LOcjEAAAgAElEQVQ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LQyVZoAACAASURBV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gWfHDooAAGAYhPl3jQ8uEpb1BQ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ecJ4ZwAAIABJREFU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DVbjsAAAAgAElEQVR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KB2rFjGgAAAIRh/l3Px1IJFC4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EQISuAAABF0SURBV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BNx3CAGcWVJ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1136576"/>
            <a:ext cx="63490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850" algn="l"/>
              </a:tabLst>
            </a:pPr>
            <a:r>
              <a:rPr lang="ru-RU" sz="2000" dirty="0" smtClean="0">
                <a:latin typeface="Montserrat Light" pitchFamily="2" charset="-52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истории нашей страны было много героев. Это солдаты, которые защищали Родину, лётчики, лётчицы, врачи на фронте, учёные, покорявшие космос. Сегодня герои — это люди, спасающие других: пожарные, врачи, военные, учителя, которые учат детей добру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маленькие герои — дети, которые помогают взрослым, спасают животных, заботятся о близких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Героизм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это не только подвиг на войне, но и доброе сердце в мирное время.</a:t>
            </a:r>
          </a:p>
        </p:txBody>
      </p:sp>
      <p:pic>
        <p:nvPicPr>
          <p:cNvPr id="9218" name="Picture 2" descr="Векторы на тему «Врач» — скачивайте бесплатные векторы высокого качества на  Freepik | Fre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019" y1="53293" x2="60383" y2="56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27" y="6810388"/>
            <a:ext cx="5072074" cy="437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9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736x/1c/3a/36/1c3a361d215cdf6eabe7043bc48bf6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" y="-736646"/>
            <a:ext cx="6850324" cy="121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16" y="488504"/>
            <a:ext cx="6217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героем?</a:t>
            </a:r>
          </a:p>
        </p:txBody>
      </p:sp>
      <p:sp>
        <p:nvSpPr>
          <p:cNvPr id="3" name="AutoShape 4" descr="data:image/png;base64,iVBORw0KGgoAAAANSUhEUgAABIAAAAgACAYAAABeuEj2AAAAAXNSR0IArs4c6QAAIABJREFUeF7s2EERAAAIAkHpX9oeN2sDFl/sHAECBAgQIECAAAECBAgQIECAQFpg6XTCESBAgAABAgQIECBAgAABAgQInAHIE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LOcjEAAAgAElEQVQ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LQyVZoAACAASURBV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gWfHDooAAGAYhPl3jQ8uEpb1BQ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ecJ4ZwAAIABJREFU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DVbjsAAAAgAElEQVR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KB2rFjGgAAAIRh/l3Px1IJFC4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EQISuAAABF0SURBV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BNx3CAGcWVJ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1136576"/>
            <a:ext cx="63490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850" algn="l"/>
              </a:tabLst>
            </a:pPr>
            <a:r>
              <a:rPr lang="ru-RU" sz="2000" dirty="0" smtClean="0">
                <a:latin typeface="Montserrat Light" pitchFamily="2" charset="-52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стать героем, не нужно иметь суперсилу. Главное — это доброе сердце, смелость, готовность помочь, честность, уважение к другим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можешь быть героем каждый день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 бабушке — это подвиг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Защитил младшего друга — это смелость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испугался трудностей — это сила духа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Героизм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начинается с маленьких добрых дел.</a:t>
            </a:r>
          </a:p>
        </p:txBody>
      </p:sp>
      <p:pic>
        <p:nvPicPr>
          <p:cNvPr id="8196" name="Picture 4" descr="A boy trying to stop the fight between his two friends 8926646 Vector Art 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973" y1="21939" x2="18980" y2="86531"/>
                        <a14:foregroundMark x1="74286" y1="25816" x2="84830" y2="87857"/>
                        <a14:foregroundMark x1="81701" y1="19286" x2="92517" y2="32041"/>
                        <a14:foregroundMark x1="5986" y1="30510" x2="15850" y2="16735"/>
                        <a14:foregroundMark x1="44898" y1="87347" x2="46259" y2="66224"/>
                        <a14:foregroundMark x1="54286" y1="88673" x2="48367" y2="58673"/>
                        <a14:foregroundMark x1="78095" y1="88163" x2="80340" y2="60714"/>
                        <a14:foregroundMark x1="86395" y1="86327" x2="82789" y2="69592"/>
                        <a14:foregroundMark x1="75646" y1="86531" x2="84354" y2="86837"/>
                        <a14:foregroundMark x1="75850" y1="86531" x2="86395" y2="88367"/>
                        <a14:foregroundMark x1="79796" y1="88673" x2="74966" y2="87347"/>
                        <a14:foregroundMark x1="18163" y1="85204" x2="16395" y2="74082"/>
                        <a14:foregroundMark x1="18639" y1="75306" x2="23333" y2="85000"/>
                        <a14:foregroundMark x1="23333" y1="85000" x2="26463" y2="87041"/>
                        <a14:foregroundMark x1="44354" y1="44694" x2="47007" y2="5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2" y="6429366"/>
            <a:ext cx="5286388" cy="3524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3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736x/1c/3a/36/1c3a361d215cdf6eabe7043bc48bf6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" y="-736646"/>
            <a:ext cx="6850324" cy="121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16" y="488504"/>
            <a:ext cx="6217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благодарны героям</a:t>
            </a:r>
          </a:p>
        </p:txBody>
      </p:sp>
      <p:sp>
        <p:nvSpPr>
          <p:cNvPr id="3" name="AutoShape 4" descr="data:image/png;base64,iVBORw0KGgoAAAANSUhEUgAABIAAAAgACAYAAABeuEj2AAAAAXNSR0IArs4c6QAAIABJREFUeF7s2EERAAAIAkHpX9oeN2sDFl/sHAECBAgQIECAAAECBAgQIECAQFpg6XTCESBAgAABAgQIECBAgAABAgQInAHIE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LOcjEAAAgAElEQVQ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LQyVZoAACAASURBV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AQIGID9AgAABAgQIECBAgAABAgQIEIgLGIDiBYtHgAABAgQIECBAgAABAgQIEDAA+QECBAgQIECAAAECBAgQIECAQFzAABQvWDwCBAgQIECAAAECBAgQIECAgAHIDxAgQIAAAQIECBAgQIAAAQIE4gIGoHjB4hEgQIAAAQIECBAgQIAAAQIEDEB+gAABAgQIECBAgAABAgQIECAQFzAAxQsWjwABAgQIECBAgAABAgQIECBgAPIDBAgQIECAAAECBAgQIECAAIG4gAEoXrB4BAgQIECAAAECBAgQIECAAAEDkB8gQIAAAQIECBAgQIAAAQIECMQFDEDxgsUjQIAAAQIECBAgQIAAAQIECBiA/AABAgQIECBAgAABAgQIECBAIC5gAIoXLB4BAgQIECBAgAABAgQIECBAwADkBwgQIECAAAECBAgQIECAAAECcQEDULxg8QgQIECAAAECBAgQIECAAAECBiA/QIAAAQIECBAgQIAAAQIECBCICxiA4gWLR4AAAQIECBAgQIAAAQIECBAwAPkBAgQIECBAgAABAgQIECBAgEBcwAAUL1g8AgQIECBAgAABAgQIECBAgIAByA8QIECAAAECBAgQIECAAAECBOICBqB4weIRIECAAAECBAgQIECAAAECBAxAfoAAAQIECBAgQIAAAQIECBAgEBcwAMULFo8AAQIECBAgQIAAAQIECBAgYADyAwQIECBAgAABAgQIECBAgACBuIABKF6weAQIECBAgAABAgQIECBAgAABA5AfIECAAAECBAgQIECAAAECBAjEBQxA8YLFI0CAAAECBAgQIECAAAECBAgYgPwAAQIECBAgQIAAAQIECBAgQCAuYACKFyweAQIECBAgQIAAAQIECBAgQMAA5AcIECBAgAABAgQIECBAgAABAnEBA1C8YPEIECBAgAABAgQIECBAgAABAgYgP0CAAAECBAgQIECAAAECBAgQiAsYgOIFi0eAAAECBAgQIECAAAECBAgQMAD5AQIECBAgQIAAAQIECBAgQIBAXMAAFC9YPAIECBAgQIAAAQIECBAgQICAAcgPECBAgAABAgQIECBAgAABAgTiAgageMHiESBAgAABAgQIECBAgAABAgQMQH6AAAECBAgQIECAAAECBAgQIBAXMADFCxaPAAECBAgQIECAAAECBAgQIGAA8gMECBAgQIAAAQIECBAgQIAAgbiAAShesHgECBAgQIAAAQIECBAgQIAAAQOQHyBAgAABAgQIECBAgAABAgQIxAUMQPGCxSNAgAABAgQIECBAgAABAgQIGID8AAECBAgQIECAAAECBAgQIEAgLmAAihcsHgECBAgQIECAAAECBAgQIEDAAOQHCBAgQIAAAQIECBAgQIAAAQJxAQNQvGDxCBAgQIAAAQIECBAgQIAAgWfHDooAAGAYhPl3jQ8uEpb1BQ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ecJ4ZwAAIABJREFU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DVbjsAAAAgAElEQVR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IBAgQIECBAgAABAgQIECBAgMBcQACaP9h5BAgQIECAAAECBAgQIECAAAEByAYIECBAgAABAgQIECBAgAABAnMBAWj+YOcRIECAAAECBAgQIECAAAECBAQgGyBAgAABAgQIECBAgAABAgQIzAUEoPmDnUeAAAECBAgQIECAAAECBAgQEIBsgAABAgQIECBAgAABAgQIECAwFxCA5g92HgECBAgQIECAAAECBAgQIEBAALKB2rFjGgAAAIRh/l3Px1IJFC4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EQISuAAABF0SURBV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OIBsgAABAgQIECBAgAABAgQIECAwF3AAzQsWjwABAgQIECBAgAABAgQIECDgALIBAgQIECBAgAABAgQIECBAgMBcwAE0L1g8AgQIECBAgAABAgQIECBAgIADyAYIECBAgAABAgQIECBAgAABAnMBB9C8YPEIECBAgAABAgQIECBAgAABAg4gGyBAgAABAgQIECBAgAABAgQIzAUcQPOCxSNAgAABAgQIECBAgAABAgQIBNx3CAGcWVJ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png;base64,iVBORw0KGgoAAAANSUhEUgAABIAAAAgACAYAAABeuEj2AAAAAXNSR0IArs4c6QAAIABJREFUeF7s3emTXYd5Jvbn7OfuvaEbO9ANgAAXcBNEU9Q2FCVLliU5suVxNJNJyvmQD0lVvqdSqaTyMV/mP0iqUplKKuPxeDy2yzPjiSu2NksUNxBcsDfQC9DL3c++pd73NKjMWBspkAIbz7EhAuC93ef8zmlW3afexaiqqgIPClCAAhSgAAUoQAEKUIACFKAABShAgX0rYDAA2rf3lhdGAQpQgAIUoAAFKEABClCAAhSgAAVUgAEQHwQ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SgAAUoQIF9LsAAaJ/fYF4eBShAAQpQgAIUoAAFKEABClCAAhRgAMRngAIUoAAFKEABClCAAhSgAAUoQAEK7HMBBkD7/Abz8ihAAQpQgAIUoAAFKEABClCAAhSgAAMgPgMUoAAFKEABClCAAhSgAAUoQAEKUGCfCzAA2uc3mJdHAQpQgAIUoAAFKEABClCAAhSgAAUYAPEZoAAFKEABClCAAhSgAAUoQAEKUIAC+1yAAdA+v8G8PApQgAIUoAAFKEABClCAAhSgAAUowACIzwAFKEABClCAAhSgAAUoQAEKUIACFNjnAgyA9vkN5uVRgAIUoAAFKEABClCAAhSgAAUoQAEGQHwGKEABClCAAhSgAAUoQAEKUIACFKDAPhdgALTPbzAvjwIUoAAFKEABClCAAhSgAAUoQAEKMADiM0ABClCAAhSgAAUoQAEKUIACFKAABfa5AAOgfX6DeXkUoAAFKEABClCAAhSgAAUoQAEKUIABEJ8BClCAAhSgAAUoQAEKUIACFKAABSiwzwUYAO3zG8zLowAFKEABClCAAhSgAAUoQAEKUIACDID4DFCAAhSgAAUoQAEKUIACFKAABShAgX0uwABon99gXh4FKEABClCAAhSgAAUoQAEKUIACFGAAxGeAAhSgAAUoQAEKUIACFKAABShAAQrscwEGQPv8BvPyKEABClCAAhSgAAUoQAEKUIACFKAAAyA+AxSgAAUoQAEKUIACFKAABShAAQpQYJ8LMADa5zeYl0cBClCAAhSgAAUoQAEKUIACFKAABRgA8RmgAAUoQAEKUIACFKAABShAAQpQgAL7XIAB0D6/wbw8ClCAAhSgAAUoQAEKUIACFKAABSjAAIjPAAUoQAEKUIACFKAABShAAQpQgAIU2OcCDID2+Q3m5VGAAhSgAAUoQAEKUIACFKAABShAAQZAfAYoQAEKUIACFKAABShAAQpQgAIUoMA+F2AAtM9vMC+PAhSgAAUoQAEKUIACFKAABShAAQowAOIzQAEKUIACFKAABShAAQpQgAIUoAAF9rkAA6B9foN5eRSgAAUoQAEKUIACFKAABShAAQpQgAEQnwEKUIACFKAABShAAQpQgAIUoAAFKLDPBRgA7fMbzMujAAUoQAEKUIACFKAABShAAQpQgAIMgPgMUIACFKAABShAAQpQgAIUoAAFKECBfS7AAGif32BeHgUoQAEKUIACFKAABShAAQpQgAIUYADEZ4ACFKAABShAAQpQgAIUoAAFKEABCuxzAQZA+/wG8/IoQAEKUIACFKAABShAAQpQgAIUoAADID4DFKAABShAAQpQgAIUoAAFKEABClBgnwswANrnN5iXRwEKUIACFKAABShAAQpQgAIUoAAFGADxGaAABShAAQpQgAIUoAAFKEABClCAAvtcgAHQPr/BvDwKUIACFKAABShAAQpQgAIUoAAFKMAAiM8ABShAAQpQgAIUoAAFKEABClCAAhTY5wIMgPb5DeblUYACFKAABShAAQpQgAIUoAAFKEABBkB8BihAAQpQgAIUoAAFKEABClCAAhSgwD4XYAC0z28wL48CFKAABShAAQpQgAIUoAAFKEABCjAA4jNAAQpQgAIUoAAFKEABClCAAhSgAAX2uQADoH1+g3l5FKAABShAAQpQgAIUoAAFKEABClCAARCfAQpQgAIUoAAFKEABClCAAhSgAAUosM8FGADt8xvMy6MABShAAQpQgAIUoAAFKEABClCAAgyA+AxQgAIUoAAFKEABClCAAhT4iAXKsgRME9j7h3z7EoD5EZ8Hvx0FKPDwCDAAenjuNa+UAhSgAAUoQAEKUIACFPi1CZQa8BRlhrwoIQGQ6diw4dRnJMlPCVj6+70/6F8zEvq13TJ+YwrsMwEGQPvshvJyKEABClCAAhSgAAUo8KAJlMhgwoIUvRTI9PQs00Qhf7GXftTBh/UxDzzqkOf/fxRlgbIokZc5kjJDWebIUWJ9bR3j8RS+28TczAxM04RpmZjt9eCYDnzPhWWqysfc5EF7Gnk+FHh4BRgAPbz3nldOAQpQgAIUoAAFKECBD01ga3gNpmXDNhvIM4k8CtiOhzxJkOQpSolBSiBNYq1+6XRm4DsNOLarr7NNqY3Zq4750M7yg3/hOuj5SdxToHivh0v+VoKe0XCE9c119MdDVCgRxwn6gz7ubG1iPAnQ8FuYn11AmmXoddvvfblDi0uYn1vA8skT6Pgd/U6O47AW6IPfLr6TAhQAwACIjwEFKEABClCAAhSgAAUocF8EJskGkjxDEIwxnYwxDcO6esWUCphCq1xgGpjGESbTMZI4gm3bsFwHrt2AZ3uYmZlFtzOD+d4SOk5Hq2EepMk4Eu5kWYI8L+E2PKRRhEkQADbgNxoYjYYYjoYYT4e4ceMGtna2MBqPsbOzg8oEXM+D57sajqV5jkfPPI4wSpBnGYq8wGjYx2QywfzMHGY6PRw6dAhPPn4eSwsH0Gq1YBaAZVm1JQ8KUIAC70OAAdD7wOJLKUABClCAAhSgAAUoQIH/UCAq+8izFFEaYBIMMR4NEcYR8lxCkhxZmelIG8uuw58kLxClCZI4RlrksA1T62iSLEOVlmg225jpzOPY4ZOYay1goXcQnuP92tugZGZPVmQa9mwPtjXYGQxHiJIAru1o8DUej7WNyzBNhFGI4WigWFIdJCZBMIXnuuj0utr+Fscplo+fguc1kEllVJZhOBhiMhwizwpkaQbbMnD08BEcP3ICZ8+cwxOPnIPDAIg/hhSgwAcQYAD0AdD4FgpQgAIUoAAFKEABCjysAvem3Mgw4zSLMIl2MZr0EcZjxHGAOJXwJ4NpA7ZtwXZNrf6RliitnslLhGmmw5Clskf+XSJ/znOUhYkilVYqC57bRNvp4vTJR/HI8dNoeK1fawgk173V38FrF1/D9dWbiJNIC5Nkxo8EN/J7adNyLEcrnrQ5zKzgOK4GR2ISxzGyPIdpW1rFUxSAbbnwHQ/tVht5mmE4GWPn7l1UAIJpAMeyMRlMYBkWlk+cxBe/8BIePXUGvU6PbWEP6w8hr5sCH1CAAdAHhOPbKEABClCAAhSgAAUo8LAJSKwhwU2cBFr5MgqHGE92EIYj5KgHHMvA56osYJiA7Rqwbanw2ZuVY5paARSmdWVQnheoyhJpmiFLC1QVkOdAkQJxmMK3WnBMD8+cexZnVx5Ft9X9yEMgOU85ShO4efsmfvTqy7h5e1XPuzBLpEkC13Ph+w3Yng3HcjX4kUOqfOT/HNfTP0dRiDCqZx6ZGgBJMAYcOXAY3V4X09EYcRRjc/MOxpMpUJWYnZnV8Gd3qy9fEEsLS/jEU8/g+U9cwNzcHOcCPWw/hLxeCvwKAgyAfgU8vpUCFKAABShAAQpQgAIPk4CEGRL8bOzewtr6KrI80GoXxzVh20CcR9ruJZu+DCmAseXv5Xf1Ydq2RkGRVPvooOQCQRgjDEMNgGQ9elWaMCBVLwHMykKRAIfnj+KZRz+Bk0dPotOohyJ/VIe0fhVmgSCJcenym/j+D7+P8WSMZquF0izhN3yY0sZWAaVR6vBqw7bgODKnx9awp8xLpFmCaRBq6AOrnt+TFpkOfj44fwCO7UF2oNmug8FgoCGQHPMz8+i0OkiCGFmW6Qyglt/Ep3/jeZw4fhzdRovzgD6qh4HfhwIfcwEGQB/zG8jTpwAFKEABClCAAhSgwEclIAFQkAzx5uWXcWP1uoY/fsOG6zuwXSBOE/iuA8d3UOrsHwmArDoEKaUlzIbpOjr8OJegSAZGhzGCMNJ5N1leoMgqlDmQxDmqDCiSAq7dRM+bwdNPPIsnVp7Ya336aIYgS0VTVpa4M7yD737vb/HOjatwfR+e52p1j+d5MExLW8HiJNFgq9Nqw2vI3CIDZVkhkxXwSbrXNmbCNiyUVaHXK6veO+0O2s2WVvoURYntrS2srq5i4cACFuaXYJsmBv0xeu02zMqEYxmY783h5LFjWD5yAjPdeo38w3q8t4utLB9qh4f1/vO6f3kBBkC/vBVfSQEKUIACFKAABShAgYdaQAKPcbKDV9/5AW7euKqzbRzPgmFWMG0DjmPDlfk2rlS/AL7fhOPWQYmkQBqIyEJ0KYyxJRyBzv+RECiK6xAoTXL9uywp4Egl0DCEZXlouk3MtRfwzNmnceLo8kfWDqatamaOqzcu47svfx93d7fheI5ekax2l2tsNlrICwmA6hk/zUYD7VZL5//IkRQp4jBGkiW1gm3pxi9plQMM+K6HmW5PXysFQnEY4trNm/B9D812R98j1T+WKeGPo2lalWZouU2cO3UGzz/7HFoted3Ddcg9kDa7NMnQ8GRbHBgAPVyPAK/2fQowAHqfYHw5BShAAQpQgAIUoAAFHlYBCXKG0RYuXX8Nb797EWE40VanvMzhuDbanZZWwjiOD8934PkeXNeBZToaCNUf2Kt6K5hv1X/Oy7oKKA6RxAniJEOSpqhyA2VRIQ1SSE7iGS6MysJCdwFPPHIezz5+YW9F/Id3N3TmETKMohFef+ci3nrnLSRFBtuxMI0CpFmh83/arQ4Mw9T2Lhlmbdk2mo2mtodJ1VMURXWbm7RwmTIA2kRayPDopEbJSxw6fBhNz0dVVtpi9u7VK4jiGI1mC1ESIc9yNJu+VgxFkxDIChRJiROHj+J3vvJ1nD65gobX+PAwHpCvrNU+EhwWGYI4RpQkGA9GmJ/tYX5hAXUMxIMCFPhpAgyA+FxQgAIUoAAFKEABClCAAr+UwL0WsHfWXsdrF19Gf7Cr7Viy3l1aoiQE0QHHEnKYJhoNCYLkl1e3f5k6GagOg/Y2ZUmLlAQ/sho+yzP9Z5qkWh0kc4GyOINZWtoaNhqM0PSbOLx0BH/4zT+EZ364gUeGDHmZYm1nDZfevYSNrU2YjqUDoSeTCaI40TlGsrXM9Tz4nv9eBYps+Wr4vlYBSYAjw6LlsCxbK6GystBV70WRa+XT3NwsZlpdpLIePgqxsb2FyXSsK+XzUkInF5PxGL7toEgrHQidTmP4tosLT1/A5z/9WRw9eAzOPmwFkzlMunENpj4XQRRhc2sLtzfW0N/d1RlLCwfm8fyFC+g2Gg9dJdQv9cPLF1FA6g2rSmbt86AABShAAQpQgAIUoAAFKPDzBeqKmARv3ngFb1+9iI27d3S9uWVbcB0XngxElsBCZvkUhYZCsgHLk/XoMhvItWBrNZCJ9N52LfmaeYkkTzUASnKpAooRx5kGJJK2mLAQTWNMRhOtrJFtYL/z4jdx+vDpOoD6EA651qxMECQBXn3nFVxfvY5JNIXfatZVPXGCyVS2oSXI01zn9/S6XT0/aUvKshSO52o7WBJn71X/1IFZfcIS7lRljiiKYZsWep0ZhDIPqciwfmdDq6Jaraa2l1Wo4Fmuzg7KkwJWaaCQwdlxiiNLh/Ebz34STz3xFOY6Mx+Cxq/nS9azfeSZqwulpOKqP5ng1vo61jY3MRqNMJ1OUWQZqizDH/z+7+Hg7Lw+bw9bO9yv5w7xu37cBBgAfdzuGM+XAhSgAAUoQAEKUIACvxYBbdhClMW4vPYWrq5dwXAyQBiEe8ONDbSaLdi2o5U7EgrJlByZcaOza2xLBybXw4pL1FUd9cd0DUxKGbacIckyxGmMoqj06+gMIdmiFeUaKsmWrZ7fwScf+ySePXfhQ2t70o1nZYCb6zfx+tuvYmuwo6vtG62mnreEOnESIYjq+T7SmtVwPLTbLf19nKRaGeV7nl5fHKV6rbbn1EOsTZmBJDUt9SHtYUVWII4yuA0XaZZqlZBpGSgqWRdfavVQJZU/cQobNvIkxXgwQVXkOHn0BH7rpS/jkZOnPzSTj+qxuzfbRyqt6vjH0qBtc7CD27c3sL6+jiQrYFsm8iLHZDhGFAQ4/9g5XHjyaRw+eJCtYB/VzeL3+VgJMAD6WN0uniwFKEABClCAAhSgAAV+PQISiEhYkWQRrm9cxlvXL6F0ZVtXgt3+DqIg0nk4Mu9HghoJK/QoK9hu3SLV8FzIZvQ8S5GkuSw918oO/ZhflijtCrHMAcrSOhQqCh16LF9Ten9k1brUdiy05/GZpz6HM8dWYMq/u89HXelUYJJMcPHy63jznTeRo4DXcOsKJxnCXMopVQijBOPRRFe4V2UJ1/HQarXqwc159t6w6DiuK5y6M120m/eqekq4Xl2tImGXBEDaUVZ3ytUb1FAiTjMdJC1hWhJGGPcHKHITVlWiSEvYlq2bx545/zSef/o5HFk8+LEdhlzHjBIQFkh161yASRBja3sba3c2sTuYIM4SeI6nIeNoOEIaJxCpTrOJx86ewQtPP6thHA8KUOA/FGAAxCeCAhSgAAUoQAEKUIACFPglBeq2qJu3r+JHb78Mv+drUDHYHWAyGSNJknqNuwQkmv1U8BwbDb+Jbq+FZqsJ05bqmVgrh6QISAIPmY8jm7XkVy4f+qMI42CiAZC0lskvVCaqXAKSAkvdRfzui9/CwszChxJ0SACUlAm2hlt4+eIPcfXGNfgtV+f/6GGasGwJbiyt7JmMJ3UFTyKbvUp0ezPauhVHCQaTIVzH3xuAnWF+dg5+w0OWJToQW4ZoS3WUbAXLsxJVDuRFhTiLUBlAq9VAmmcI4xhpliCJxDhDw2np94yDSFfD25aFxfkDePLsE3j+E89hYWbul7yn0MoruTKZ3fRef9ov/e7798J74Y+EbTL0uj8Z4eb6bdzZuoud4RCZhIDSEiib5vYCxjiKEEymsA1T5yM5BvCNr/w2ji4u7st5SPdPm1/pYRRgAPQw3nVeMwUoQAEKUIACFKAABT6QgMy2SXD55lt499a7KGxpc9oLdKJQQ51pGKEo6rXveZbBc3202w30eh20O11dCR9GU50T1LA9lHldRaSDSd164PEkCjGejnXuje14cGVuTiUzb3INjxbaC/jyp76MR5cfv+8BUN1+VK9+f+vaW/jO3/2tBiS2Y+jwZ9Myda6RtKZZhqMBkFx3ltRzfmSGj8zzcXwXszNzGAxHGhZJKKZhmIRghlRSJVop5VgWLMdCJbN9ci1/UbsgmGrQ0em21UxCIEmRwjBAFEZoSGtZBt2AlSSZBk+9Tg8znS6++cWv4fTKaZ2F87MO+f5RHCAvUtiO1CCZaLiyut7T6qWP8pAgsNgbCh5EAbZ3trC6dhOrG+uYiK1Un9kOLMfZq0Oz69Y4aROUVrkkRZHk6PoNRMEYT517DM899QwWFxY+4iv5KNX4vSjw/gUYAL1/M76DAhSgAAUoQAEKUIACD6lAWbeA3byMt2++jRiBjEpWCwlOJIgIgxhpkml7lBwyCLrVaaPVaGrLjrRWSZghs4Karo8qLrTiR9qjZNRxlITYGe/qDBzZpGV7LlzPhy01KkU9S8c3fZ3/88Xf+OL9D4DKEols/0KK195+DT9+9ccorRxew9M2MNs0YEiliQYlVh36BAEm0wlSrQCS0UclGq0Wup2eBisy5FoGW8tsIM+rw6CiyDRoMnRtmrylQJYVcAwbvtdELrt6DKDdaWoAFEcxTKv+foPdXbU0cgt5kWE6CjVQc10XvuPihaefxwtSBTT396uA5GtJ2dUwGGF75y7SNIbrmkjTFO1mFwsLS2h5nQ+lte6n/dCoBaC2kyDAlevX8M7lS1jb2MA0DmA5NtxmC46suLcsHZxtyjBseU+SIc0ynTFllIAvLXNZhp7fxNOPn8eFZ56E9yG0CD6kP/y87H0gwABoH9xEXgIFKEABClCAAhSgAAU+KoEsi7Bx5xZ+8OPvoWhKUJJoMGHZNqrc0E1NaSofyqW1ydSBx67fgKEr4GUsdIUkrSuHuu020mmia9DrIKBAmITYGu7qCnSZA2TYBhq+BEgNOKaDLClQJBlOLi3j9176fR0sfT8P3f6FDKNogrevXsKly2++VwGk5SQmNACSYdRGaWjgE8UxojBAEIYaAklI4bqebgST9q9Op4vRaKzDnC3DRFXVQ7Al9NF5Q6XM/8m05U3mALX8DuYPLGi1lY7Rlu9rmBiOBmg1m1rtI9VDkOqptK46CqeRbgszKmDlyDK+/oWv4OypU3+PRgMgFOgPd3F3exPj8RBxGmA0GcI0HJxaeQSnl8/BMxv3k/Vnfi05GwkAr968iR+99iO8/e47mAYTVGYB27XR7PbQ6LR1G1wBQ9sELaehVWZxkmggJjOQmp4PswTsqoTvOFjszuArL72Ehe7MfQ8JPxIYfhMKfAgCDIA+BFR+SQpQgAIUoAAFKEABCuxfgQz94Tb++jt/hQBTmB5guTZsu67KkNXk0tLjuR4avgdX2p90kHECmQwkrTxZnCArc32NA1s/uMtr6tXrBabhFLvjHW2fmkynunZ9dnYeHa+lpUbSbrU0cxgvXngRRw4eu68tS3UAVGAQDfDKGy/jxq0rcBq2BlPSgiTr7C2rbkmrJ1jL8OdM29iCaYTd0Vj/XgIxqWCSuToryys6u0cCC5kLJGve71VIWZahy9CKIkeW15vOHDg4uXIKd7fuaCWUYQCzczPo9/va9jTT7ehA6Ok00JXwEoKMJ1NMxxOdHyQDkL/927+Hzzz3vAZw//GhG86SADuDO9jYXNMgaHewi2kU49Ez5/H5T78ID/c3WPt75yAPiVSNFQXefOcd/OjVl/HmO5f0PGT4tdt00e604LcbqAxLZ0XBtOD7Tdi+jzyrEKWJVj5ZMNBsNPSfZZah43roeD6efuo8Hj39CGZaHbaC7d//IPHK3ocAA6D3gcWXUoACFKAABShAAQpQgAIlJkEfL7/2A9zevQW758GwTQ06ZHZMmed7AZCLpu9rEFLkGeI81UoMqYyRD+33qoBabkMDoFQCojJHaUMHIgd5hJ3tbWxu3UEUR2g325jpzMA1fQ1YOo1ZPLl8Hp88/xv3tcJD5v3IrJ9BsIvvvfy3uLOzAbtRryOX0UYy/0cDoNJCWZU6fFhCIAkepBpnezBAGqU6v0cOyTkWDyzpAOw0znRg9Hg61cDHMg00WzIcu662CaNQN1rJ5rPDS0cwCaY6K0gCIsexEUYRRqMRer2ubhrb3e3rHCAJeSQM6g8G2kZmV8Dnn/ssvvLZl3BwcfGnPrJlmSHIJuhPtvG9H3wHo2CCu7u7OHX8LD7//BdxcGFRN659OEcd9AVRjFffeAN/853v4O7utoZssEwUZY68ynVjnOf78BoNGLDguQ20ezOwPU8rzWQ1fAVTOuU0aFTsLINvOeg22zi4MI8zy8vaDvbrHW/94Sjyq1Lg/QowAHq/Ynw9BShAAQpQgAIUoAAFHmqBEkEwxJvv/Bhv3XwHVtdHYVfwbEfbtcx8b/aPK9U/UgFTr4OXeg/bNuC49UasJI11oK9nu6jiHLkGR7L6W4KUBAUyDUSkGkhaqwa7fV0H71tN2KaLXruLI3NH8Xu/+Qf3OQAqkZoJbt25iTfefhU7/Q1YHjSMyPJCz9+xJLCx9DosWQAvFTwSAMUZEgkmoliDGDmKPNdB1r2ZHjqtDvr9Ae5ubSNNUsgiK2kP67Rl5o5kF1m9Oj4D5mZmNfiYBmNtFQuTSH2GwxHarTZmZ2YwHkubnKFDpuMkRTgNkaWpzvM5uXgUv/X5L+GZx8//9ABIq60iBFmAS++8jsvXrmBj8w4abheffPZTeO7JC7pq/VeLgOoqn58cUq2UA46NOArw2puX8G///V/h6s1VbQmEZaAyKhSV7IIrdZC2VPbYUsVUAN2ZWcz05lEYQJRmGiRKO55p1CEQslyDHmkXbPlNnRklw7J/92vfQKchNU2/2tU81D/2vPh9IcAAaF/cRl4EBShAAQpQgAIUoAAFPjoBWQV/9dob+NFrP0DRsgDP1FXm8hlehhrLFizPdbWVR9q3ZB6QzLnJS4l8TFiutBfJDJz6nMs4161arm0jSEOkeYIkTzAO6/XqSZ5iuDPUKpdgOEW3NYNuewaH54/jq5/7bSzO/fQqlw8iIsFDUCa4tXUdr1/8EbZ21uC2HNgSAJUFLNvXIMq06iHQcr1yHbJXrOznAAAgAElEQVTxLJPgSubzVNBh2FIxJMFQUVXqcebUWURxgrX1dZ0JhKrQSh5Zcy/DjGXbmbSYSbIk84N63S62drYQxxFkO5ZUUKVJjEajAd/1tYpKTKUiSWZu51mhAdJ0EqKIUnztsy/hG1/52s8MgGTmUp7F2BrdwfXVG3j38hVMJiFWTp7BS5//Erpe6wNHJtpKl0nbXwJPrEwTWZnqucRZgjcvv43/92++i6s3biKOU2RFBdsXV3mdjAOv4LiycU2eHxuOJSHaPLq9GWRFiWkog68reA1f/eV7ScVSQ6rOTBuddhN5lGl4+LlPv4CntBXsg1/PB3mW+B4KPGgCDIAetDvC86EABShAAQpQgAIUoMADLiDtQ3e2ruO1S69gJxoADROlDvKptOpH5rT4fl1vIQOh5cO/HBJWyPBjv9mC58o2LCCLM23ikXXx+ipTZhvnCOIp+uOBVgFJsCIf7JM4x+bGXWRxDtdqYuXwKXzuwos4c+LMfROTleOpBFzrl/HD17+LyWQXnmcBtgykllY3iRnqOUCm6WpYI3N3pNKnzPeqfmAiDOW8JWDJ6/XlRQXLsnH0yDH1kEqg7e0tbZGT9q5gOoVpGvp15VqlVa7h+RgM+7r6Xap/5N/rHCUYsC1Lh0pLK5RsxZKQTdepl4UGKtt3NvHlFz6Lr7/021j4OQGZTDxKyhhBEuDK1St4552rOHl8BU898exeYPL+q2bqgd4ZRuMNBOlYW/vyrESn1Ybb8LF+ZwN/8W/+HV574y3AdpGmOfxGWwddS/ud1JDJ9TmeDcuxtLVLAqC52UV0Oj0ksnktjGBYjvqlWYIsSjVwbLdaWg0kf2/mJaIwxrHDh/CpZy/g3KlT+PsTke7bo8MvRIEHXoAB0AN/i3iCFKAABShAAQpQgAIUeNAE6jlAV69fwtur76L0SmRVPeTZMizdVNVoyuCcEmkuw40zrWzxtfLHrKuCdDg0UOUy9sWEC7uuEJKQxQbSPMVo2sdgONStUDJjSEIiaXMa7kwQTVOcOnIGL73wJZw6dr8CIKlXKRCVMa7ceAtvvvsqplEfliNXVm/3cjxfG79MHZIsc4DkGkqU0vomXUympQFGktbDmctcWt8c5GWuG8Kksmdubh5zc3O4evmabjvTQc+mVBLJa1JtedKQx3bqDWFFBsuS8MnQ+UgyKNqQAdMSsGWFVhwZhqUVQNI+J6vTJ4MBzh1fxje//DWcXX705z5AEgJJkjUMJrj45iUNtVZOndU5QDrZ6RdkQPVqefkWBZIiRhD3MQq20B9toixlhlEdTunq9rzCj19/DX/5l38F0/bRm1lEIT1dhoQ5HmzX1eHZZSU1QCUMuW4AnXYPp46f0b8fjqe6CU2DtarS6in5JXOYfAnPPE/viTpJ4Oh5OHfyFL7xm78J7xddzIP2o8bzocB9FGAAdB8x+aUoQAEKUIACFKAABSjwsAjIB/ud/hr+9od/i9STxempDu+VGSwS9kgFS90WZuoHfx0AvRf6SFIiAZAEQfpLqmrK+oO+pA2yWUzignEwwU5/u66CCQLEUYxWowsUFkbDKY7MHMeFx57D6ZVH0PDuz9pyuZJJMsG1tXdx5dqbCOIRbLdCVsrMohKeJzOMpCpFwgcThYY/ewlJWY+ykU1ncn3SDiZzgQRAZiHJ0OI0yeDYDo4fO6HVUDK4eWd7p14RvxfqyNVHcQjX8mCYBkxDKlos6a/T+T5151wdGMlWsFQrjwytMsplKrS0WcUR3KLCt7/+LXz6E5/+BY9lvRo+K0usra9pMHXw4CGce+TxveDp779dzr0+CoyjASbJNsJ8iLScIE2kPStBmsbI80yDLKnymUwDjIMQq6truHz5BsaTBHlhwvO7aLZmIJvtpX2rKuWZKd9rHUyTEmfOnMbBhcM6W0kqgPYIamNZB18UqArZQFdqAORaFsajkc4xkoqqxdlZ/NaLX8DRxYNwGAI9LP+Z4nX+RwIMgPhIUIACFKAABShAAQpQgAIfQEBWiQ/xxjuvY3O4jqgMZaIMZF+3hD0SckgQZLt1CCTtOTK0V4ILqQiRgEQinzoE8uCatv5ZP5vLGByzRJxEGv7sDHc1AAomARzLR8vvoEiBMgSWZpbw9OPP4vixFQ0M9mKkD3A99Vt0BlAyxNWNd3H5+lvIiilgSQAUvvc1JQAqK0uDCqkCMkpb5/1I+KB/I9cuAZfjaOgTh7IBrW4+SpJMV8FbroNOswOv6SGchBiNR5iGgbYwNRu+bgtzbE+rpyQcMg1DZwQJkM4ZKqTCqG45uzcDp6qkIihVAwmCdu9u4dtf/V289JkX0Wq0fmEIJI1bSZLihz/4oQZWz164UAdrEmrtvbtu7yqw3d/A7mgDw/guonwIpymVWyXSNEQlw5n3QpYqz/X3WZppUJXlJYaDKW6v3cX1a7exvTuGAR+dzgIsy9UQSLZ9aUWTbIuLM7TbHZw6dQqtVhd5mu/dJ2j4JfOE0kSCpAJVWc8ESqIYvuciDmM4jqWDoGX+zycefxLPPvEkOo37ExZ+4IeMb6TAr0mAAdCvCZ7flgIUoAAFKEABClCAAh9vAZnnk+HOzhouXbuIzdE6JOOQ4ENmvkjrkqzwtuw6/CnLSluYpMXn3sp4uX5Z723bMgDalSFBdbWQLA7TNrBYW6TG0xGmgczUyVCmsnHMh1W6CMcxsjDDbHsOn/vsizh5eGVvNs/7n1vzk3shbWARLq++gRsb15CkY63+yctY29PyvJ7CU5YWUBlaCaQnLH++VxWj4Yep1ULS1hZGcd3qJqvKZT7QJMQkDDW4abdbutVLvDY2NvU0JLTwtdIIut2rqmTQs6XVOHUaY0D6vmT2zT1XqSySM9MqGGkNi2PEkxD/4JOfxVc+9xIW5uZ+YQAk1Tzy3tUbt3DlyjUcOXIEx0+ehOvKnCJHBy3LdrQr19/CJNlFUo5RWrFMEcL84qyeWpFKMifVO/eqonLYe5vgZLC3vEhCoCQusLszxeUrq9i+O0QcV+i25/XGG0bdZiec0k43OzuPleVlfVZimRkls4JQaugTx7FuZyuKHFVVwXYd/b1lSJhownfqLXTide7kCr74wmdxePH+DQ3/eP8M8+wfNgEGQA/bHef1UoACFKAABShAAQpQ4L4JSPtNgOtrV/Gjt7+PRqeucpFQQkIfCQS0lce1NfyRj/PyAV1avupqmboVTMMf+ZNW1NQZR2nKavgUQRwiCKcIp1NMJwHSaY5Wo42m09HBvzMtWYc+wWg0wW//5tdx/OgKPM/VDV2/cHjNz3BIEODW1lXc2ryK0XQXWR7qNitpD6vH3Uj7lYWykIY3G5bh6jXJiZd7AUw9o8aHadvaohSGidQ7aStXkhQIJlPEaaor43u9GXQ6LQ2JRtMJplOp/nHgNZsagEgVUJ4mOk9J3t9utnTWkoQ894ZCFzqMqG7LEtsgmCIJE5xfeQy//9Vv4uDiws+56xLmSV1P/X6pPrp25Rrubt/Fo4+fx9Fjh/U+RtEEP3ztO7iy+pbUCkFymgIpSjNDu9OC33ThurIZTeYiZTAk9EOpNpYr96NAFAdavWXaLvLUxOZGH2tr27i9uoUoLNFqzqLh9xCnBWzLRavdwYGFA+j0ZjAZTbRCSCqKTKv+PlINVVf/1OcvIZBhQAO0Kit0FpXMYpJAarbZxovPfQqPrZzWTWo8KPCwCTAAetjuOK+XAhSgAAUoQAEKUIAC901AVn1niPMJ3rj8KraHdxEloRaoNNpNmLalK91hVjBtQ0MGOSTUkPXpMifIc733AiHXlADB0wAjl4ayMq3Xmk8niKch0ihDPMrQ6/WwcuI0zqyc1o1co8EEP375FQ1nziyfxqFDR7CwMA8tSfoAR1JG2BrfwtXbl9AfyqYuGU4tM3IS5GWloUOZS4uSfHHZBubBkTlGsu4+L/Za3Yx6npHt6EDoWCqY5PJla5gOKJYWt1RX20uFT8Nvodub1eBnOBwgimNZigW/1dIh0FLpEoURbKkO8puwBHlvDI+0PtWw9ZY1aQ8LRhPdHrZ8eAX/5R/8IY4szr23je0nJBLr7J2U/k5a+KR9TGYQJfiLv/wLzMzM4DOf+YxuQVtdu4ZXL/4IO+MtrYgynAqFKfu+ErRaPpoNF822BCsF0jCCY8q5yqY0E6Yr9z9EEk90i1uaVUAp28vaGI1S3Li2iVurd1EVDubnljAJE9iWhwOLSzh0+KjOThqPhxqSGaal7XWyIcwwTFSSG8o92Xu2ikzaxtrIpN0uDmFU0lbmodts4Zmzj+G5809hceHnBWIf4KHhWyjwMRBgAPQxuEk8RQpQgAIUoAAFKEABCjy4AiWyMsNgvIu7g9u4vXFLq08sTwZBW8gl/DFLZHmioY60h0lgIcONG24Dru/Dln4vCYV0ho+twYlEQLL+PU+zuu0qleTEhGd6OHTwKI4dPY5ea64e6FsC/eEI67fXsXrjpn6Px88/gZMnT2vr0k8m2PwSirKavogwyndw7dZF7Pa3ALfQAEg2eUlMUq9bl4HMUukiLVkOHFkJr61hhQ6G1iomnQtkIitKDYZkjb3MAJLZNffCojhJEISRzvNpNlvodme01Uv+vt/fheu7exvCSpRVqe1PckjII21hOmA5kva4XOcEye4sCTym44mGTmeWT+FbX/0Wzi4v/4wAKEKUjPQe6lym0kYmsZrj4eXXX8Ht1ds4c+YUTqwcxbXrl/H9H30PaRWjNHIkRQK3aSMtErTbPhzXgudIhZO0ehUaukgooxVhlgHHTuGYGaIoQjDJkWUmOu0DMNHAjRsbuHVzG9NJCs9v18GaYWN2dg6LS4c12hlPJhocGvK/2gZWV5hJNZCsfZcYrJAqKdNUM/l9Gicoc7Ey0Ot0dDPap556FmdP3a/Ncb/EM8WXUOABEWAA9IDcCJ4GBShAAQpQgAIUoAAFPr4CdQiUF6nOiLm1sarVGmmVwWvJIGhTq3lkzo3MDZJ/yod4aQeTkEC2g8mn+TTN9ubp1B/sNVDR8Ado+W0cOngERw4eQ8PxYZuetoyVRQnHshGMA7S6Xayu3sC7b1/C1s5dnD17DidOnMTs7AK8X3ZLmARAyBAku7i9dQVb/TVkeQzYubYw6TRkU2YByYwiCRyk6qau/pHwJJd/Ia1PMvdob96NBljl3gDoJNWwxtgLvaR1TTIdCYak6se2HMzOzmpwJVuzpIpH1qGbjqODjSX0kVXx9WsttJotDdzCyRSGIavjLdiGhTiIEEynGgD97lf/Ezx66sx7g5zlOSsRISsD3d41GG1hGkSYhjFMswnXbaHdmUGz1cXa2hrubNzByZWj2lH3r/7sj+G3PJ3RNIkmcBpyncXe3CIJq0oUWQ7HMgDb1HuaFbLmHnCMFO2mqdVL00mGNAJcp4uicLB2e1t/Fbml6+Fd24fnNfXXzNycVvpIFZQcnuPrnJ+syJHrM1VvSZOQR4ui9H/qNfJJENXziGQdfLOBR44u4zPPXMBjpx+B5+m6OR4UeGgEGAA9NLeaF0oBClCAAhSgAAUoQIEPU6CObIJkjDuDTdy5u4Hd4Q5KCU1sqYgpNUCQoEjauuqBye/tltLtYRKU2HYDju3rFioJfyQs8ewGVo6fxrGDx9BqdOpgKClhO7a2XsnXkqoTz5YP9AWGowHWN1dx48ZV/TpLSwdx5syj6HbrQcgyHPjnHRJSRUWArdFtrG1ewyQc6IYr0y1h2PUWMxk8LNU96b018DIEGvVaeJ0SZNowZBV8DmRpodurpF0u29sWVuSVnvNoFGhbVwUDY5kLFEbw/Ya2MFmWjbzIMRwPdMOZtD3JYO1cvo7MtbEtrYQpsgJxFCDX4MXWwCONU4z7Q5w+tYJ/8u1v4/jiYRmrDEibFyKMo21sj9axM7iDMA31PKdhht1BgCKXmU0NLC4dwrGjJ7C5tq4hXpomeP3iK1rpI+FOksfIqxyGBTQdt974ZkkFlaxpl53uFWQWEmQ9mVGhLGKYSGHL+SXQX7bVRhQW2Li9jcEghGM3YVi+bgSTgKbRaKHXm9dWLplzJO1yEpJJE6HYyEp4rYayLTgakMl8plKDOAnIxuMxmo0GjKKC47p4YuURfOrJZ3D6+EnOAfow/3PAr/1ACjAAeiBvC0+KAhSgAAUoQAEKUIACH08BHRacBegHffQHW9gZbqM/7iPJIzS7LSRptFcJJG1RssUKGljIh/ZSW6PkQ7yHLJHwJ9MNUOfOPoFji0fgmS1t79IAR4qF6rHKsjBK/l/6opDleb2Uq8wRBBNcvPgGrl+XjVbHcOHCc+h0ZuFIgKAZ0E8PgnQyTplhlNzB6tpl7I7vwnAB15VZNvWQZRnILCGOFPzoLKBSqk/MvRk1Nlxb2p8M5BL0SPgjG8wK2Y5WF6hIKBQGYT3rx7A0VJJWMKn4KbJ665esNJ/tzWAwHqOqpP2sPiT0kRYneU2Sxrr2XAIm2QAmoYcp3XJphv7ODp5+4jx+/1vfwtGFWZgyWLucYBLdwd2dW+hPt5CkMuC6vo7t3QnWNgdIExtRnKPdnNWKKwnQJEi5duMKwiSA127o/B35/mE4gSwnk1XrEvrIzJ9CB/WUGv7JvXJkIHiZ6XkWWYwylw1msrnLQpXbGPRD7O5MkBUmfL+DMpd2MU/Xxi8cOADXbWA8Het1m5ZdF2FpnFXoAGip9jEdu946Z+mTgDRN9XVhEGibnCcBlWng9NFlfPH5T2Pl6PG99sCP588Zz5oCH0SAAdAHUeN7KEABClCAAhSgAAUoQIGfKrC3h0oHA0sQtL69jhur17C5e0dntJRmtVcNZGrLUlVJO5hsADOQhLL2PUZ/MMV4PJUF8ThxbBkXPvk8jh44ouviO60WGo6nYY9UgsiH/Dr8yRClMVqNlsQr2kImG8qk9UtCoPX1DXQ6XZw8uYLFhYO6KUzLVX5KCKTVNQ4QZCNs7K6iP7iLHBFst9TWJ11BnhcaMkglkA5O1molqQqS8KIB0/Y01JF15xIYSdAl/75uW5KWsApJnCHJZDtY3dYVJolWs+RFiSSS35doNhtoSLBh2xo6pVmKJE21UkgqhyT4SBP5GgaqQgYrl7ArE8F4rG1hT59/El//6ldwevkIoOHPBja3bmA4vQPTL+G3HIRJjO3+GJvrfUymFcLIxHCQ6pYuWW9//OgJvddrd9cQVwlm52fgOi4aDR+TUV/9u52ODvuWMEgqgiSEkxBNAzut1ymRJ5kOZpbrMkwbUgi2vTXG9t0Bykqqm9oocgNFKQ2CFvxGC4sHlnTt/XA80gonqfqyDEdbzCQEk3shz5zOQ3IcnS0lM4dkG5tuUJO2sRJothoaFs71evj2V76BU8fqa+JBgYdJgAHQw3S3ea0UoAAFKEABClCAAhT4iARKnaSTI8gC/ODlH+A73/8Otga7aPc68JoSvkjViF8PVE4yDVMkEJmOAwyHIbZ3BnAsGfh8BIcPH8WhA0u62evQ0iEcXFhEu9XAbK8HaQZyPQeWDF/OZABwfYGZVgrVv5fWpdFohLubd3Rl/MHFJR0QLRU2Py0E0jlFOoY6wijYxXZ/A9N4hBKyv1yqWmT7e6khjA6FhqkDnqMw1UoaCaosCYFMaQGT8Efaxur5QDIAOcslBKu3eNXtcCbCKEa0FwCJiZzzdDJFkqRod9potzsachiWhcFwgPFwpNcms4b0l/xBvldRwJXgKYoxHY7w2COP4He/+U2cPnEIk+g2dgeXsbO7DtNN0J6VWT4l+pMh1jf62N4OMRkDo3GJaGLAqBpotWY0oIrjCGmZYGe0raHU4uIC2u0WErmeLNXKn0bL0xYs2zZg2HJtKdIk0lBKz0/CrVQqogo0/Dam0wRXr6xiZ2eEdmsGjtNABVtGKElHIHq9GRw+clQDnt3dgT4jUuHker4Om5ZD5vwUlcz7gQaKhrSAydDtqtKh2OIhFWa+6+k/PcfB1z7zBTz5yGNocRX8R/RfA36bB0WAAdCDcid4HhSgAAUoQAEKUIACFNhHAhKijKMJ3r1+BX/5//xbvPXuu0jKFIkEHlpFU2mrksxlsUqZnSNbsmStlgHDkDYiA3lWYWamh/m5OR1s7Pue/t53HTx67iwOzM1hbnYG87M9NGwHtiVRhe4E10obaRGTQKLOHurapMvvvIWN27cx0+nh1JnTaHR68Botrdapj/r9cv4ZUuRFgo3d23UVUClDiAsNQvymhTCe6svlvVGaaQCUpjL/RyqTnPe2gFWlBceVQAiIwkTn1khVUKVbw+rqIGmBk78Pglg3gklFj8wySmRQjhylgW6vp7OBpOkpCKeYTqcavty7Ptn+Je9zDKmdMjDa2cW5R87i23/wD3FwoYe1Oz9Gf3AFYboL25eZRjmCdIrd4QjTaY44cREHDgaDAuFUhi134TptrTqSqqg0jxHGMmsoRa/bwdLSkowCQlLIgO8MftOH23L3gjdp8ZP31Vu4zKLejibBDkpHg57Vm5u4dm1V5/10e/NaPZUmpSQ5GgLJpreDR44iDEOMhqO9zWfS6uXq0Ol7hwwVzyv5wnK/Df3rPCu0QkjupoQ/timVQwbajSaeOnMOLzz1CSzM1TOheFDgYRFgAPSw3GleJwUoQAEKUIACFKAABT4iAQk1gijAy6+9hj/9iz/F1Vs3dWhwnGeoLGAoM232ohbLMOG5PlxLVsHLem8LruNrVY1sCes0Wuj2unBdV1esy6yZhlSb+B7mZnqYm+liYW4eBxcWMD/XQ6fTkQXiyLTqxNS2IZn/IpU0pmyrMh3cuH4Vt1ZvYDAYYOngISyvnML84mEdIixhjnwfDYTKBLK8fpIMsXlnDdPpAHEawPVNHQod5wFMu25DkmArjvdCDtlOJrN+Umn1kgjCg+M3dc26rLZPdDNWoQOudRa2FBTJ0GuZWRPVgU8QhAhkA1hRh1lpnGmrnOO7uvkLBhCnic48kuqcyXii52yVgCtzgCogjxI8+/Qz+NIXXsLsbAObd15Df3gZOWQm0wRpGWMaTxFGEkg5MO0eBrslRtMSZSqzmJpwrIYGKTJrx3VtdFtNXS9/e3UV7U5H702rK5U7FeSbG66lQVFR5oCEMrKlKy+QxYkOq7YMMfZ05s8bF9/BdBrhwMIivEYbUSQBWq7tbtLYd/ToMSwuLWE8nWI8khlAjp6DHFL1Jc+EhHWyCUxa5yodNi3hUaXfU9rBxEzuvy9BI0y0PB9dv4lvf+N3sDi38BH9RPDbUODBEGAA9GDcB54FBShAAQpQgAIUoAAF9o1AlpV4482L+OM/+1NcXV2F7TsI0xhhliJOpVpEVqrXLVASVMi2K8eQyo26RUc2P5nyQd8w0Gm30et1dfaLVNC4jgNXtn9ZMmvH1rDD8xzMdNraInby2HEs9hZlsnS9tV2qgoq6JczZqwiR4dCTyQiXLl3EtSvXMD+/oK1GTz71DBot2TJWv6+Uypa6DgiTeIRBfwc7/U2keQi3aSDOY7S7PqZxqLOAZCOYVrnoYGhJYHQ6jW7Usm1pN7N1Jo68VmcGFZlu35KQQubXRFFSb80yTV0Ln2YZ8jxDEseYTgPksk0sL+ptV66rQ58d30dRFVoNlMcpyjyHI/1XMiMJJp598jy+8OLn0GnZWN+4iDhdRWkGSBGiP9zBZDpBWsiAaRns3MX2VojBKJOoBLbZgus2gaqu0Fo+cQKf+/QLSCcx/tUf/wtsbN6B1/CwdHgR7W5HB2QnZYY4CesWPJT1TCBpaZNwR0MsA6NJgr/7wauYBCk8v4WZmVltm9MNajro2YJl2jiwdBAHDx3EeBKgv7OLZqMN27U1OJNNZNKKJk+NVB9JEFbobCVZOlYHQRJciacMou42W3AtF23fx6g/xH/1j/4Jlo8c+YUb4fbNDyUvhAISsVf608GDAhSgAAUoQAEKUIACFKDAry4glTe3bq/jn//LP8Hrly7BtG2UlqEDmsMs0Q/40sITRGG9yrxCvZVL5riUBZpeQ1udGu0m/IYHv9nU6g3bMbXtx3El/JEpw3WliyfVIiYQTkI4poXDhw/hzMlTWFpYQstraDXQvfYvxzFRZiWiYIKWbCQLJnjrrbdx++Yqdnf7OHBgEeeffAoHDx+C5zd0CpC0fBUWdOV4nke4tXET/fEWonyCHBls30YOCVAqpFLZk0pLl6zhkrauOtwxIbN2fA17NBKSYEJrVyQoKvfOz0SRZjogWoKiepW5VLWUmAYhhoMBbNPT85CvH8kA6iyF68ucnpZ+vUJWoktLmGxgl81ecYRzj5zEN7/xVUyiLWzdvQzXTRDnI4zG2wjSQCuXslIGJks45WM0yTEayHa2Jnyni4bXw3Qy1kqlz37qs7jw2LPoOA289urLePnlH+Lm7VVYvo3uQg+tTguVWWpLmGnVlUsSRklrnwRIS/NLOoz75VfewLVrt+F4bTRbXXhuPTC7np3k7P3exuLhgzh08BDGowmGoyF8r6nhkGyLczxbWwHlxOQjrYQ/UgUkYZbAGrKlzLQ0QNM74Nhoej5sw4RrOvjqP3gRn3j8PAOgX/1Hnl/hYyTAAOhjdLN4qhSgAAUoQAEKUIACFHiQBSSYWL9zB3/8p3+O73zv72DJB27fkbE+iEvZrGXryOTJZCoFGlpl4xq2Du+V6h6Z0SLbpZoNH36jAa/pa3WP63rwPVmL7mkIJMGJtmnBgN/04Fg2JuMpwvEUvuNgceEAVk6s4OD8EhY6s5CSHNlYpTN4ogCebOhyZJV8jigIMNjdxbVr7+La1euYmZ1Fp9PWypPTj52F50nA5GhYlZcpRpNdDCY7uNPfQCQzgUxZd15vB5OgQzZ1aWWT1L/kJSrZDFaZMB3ZkiUjq7V7q57/o7OG6rXyss1c1spreCTbrSQY2qteSZIEw+G4Doq0ZcxEEAeYBoH+0ZOAzHO11WmmN4vRbl/XrU9GW3j8sWV8/be+hP7gNqbTHfi+rLCfYhPOpIIAACAASURBVBQOEKVSqVOHTgVkY5mBIKqQJQ7iCHDNFlDayJMCKydO45NPfxJHFw7pkOl0EuD6zRv4znf/But31+G2PKycO4UkT+DJxi3bQJLIzCSg6bUx251Fb2YWP/y7H+OP/sWfYDAO4De7KGXfl2nDtm0Nf7TNzXHQbDZx8MhhtLtdRNIOF4RaKSab3+SQijAJAq2q0mdJA7CqRCotZ/InU9oJpYqrfk5sqf4qtUsNB+bm8eWXvohnzj76U3bAPcg/YTw3CvxqAgyAfjU/vpsCFKAABShAAQpQgAIU2BOQLVY/eOUV/J//9z/H7mAK2/dg2JauGW912nAaLsbjoW5qkg/kRVnBNiX0kQ/2ln74l01XUvHj+i7aTV9DIsMytDXMbzXgeI4GJxLISOWKVA81fR8yNVhWp2cyQ6csNWzo+i0cPbCEM8vLaDRc+J6nK8slSJF5MPfmPpdJomHFZDTAa6++itu3b+p5LCwt4PyTT2Lx8DE0Gh0kWYSyTBEkI6xu3kB/2kdhywyaTKuQpMpJ8htb5wdJK5jMopGWrwqm7cMwfQ1+7h11kFUHQLIWXpKyXP4JWYW+FwbJljQZEJ2kmI6n2kKn/16GZhc5wjBCFMbaEtZqtLWSKosDGMhglDEeOX0EX3rxBUixzM7ddV1lH2OKJA+0hU1mAEn1TQ4L4TTFNKiQRlJlYwO5C7N0sNA9gE8880mcOrqs4QyyQpaH6fvWbt3Eqxdf18qoT3zqORw8sqRtWmmeaqhjW9KIZsMzXZSmiTfefBv/4//0P+v3kzlIpmXD9304jqthkFTzuK6Dbqer83+6MzOYTgKEUaRzkqRKSK7Rsg19j1XUw54lVZNxSzIKWlvB6qlE9Tr4UgZa2yjTHJ5h4fDiIv7xP/xPcXBGNpz95H7wB5kC+12AAdB+v8O8PgpQgAIUoAAFKEABCnwEAhJm9Pt9/G//7J/h0rvvYhTG8FttHZIsDUa+zGuxDJ1XI606eZZp+40MgbZlno/jwLHcOgySShDbhO9YMGSADCpYEgA1fK0CglUHJYW0+5imhkCySUxCJemzytNS26GyOIYpYVCziVPLJzE3M4Om66PZ9DWYydMc0sDVajYxCUMsyLBp38XN1evY2dnC2u3bWmFz8tgKTp1+FLOLB+B4pk4F2u7fxd3RJraHOxqiSOuT/J9ck1TvyCBj2cQl51nlEhJJ5ZKNCgbKsqpbvyp5x73DhGPIdizNsrRVrqxKZHE9C0jWxctcoDzJMA0DXXNuO9JKFyOcJjANG57ja8taMB4ing7R8g089cQZfP1rv4nZVhO7O5sYTwfYjbcwSUcYTmW1faXXL5HYdJoiDgqEYYE4qODaTcw25/H0E8/i6cefhVyR1jZlJaQOR+YZSb3Nxp0NXHr7DUR5hJMnlvHY42fVQl8rHpKPOZ6uub+xto7/+r/5bzEKQjhS2dVuanWWhEX3ZpM4jo2G38KBhXksHTyM0WSCYBJqS5e8Tg8TuhnOkGdD8h/LQmUZdXVYVelgaPGTYdBFnqPlN2DkJWbaHXzy/NP43PMvYKbV+gh+MvgtKPDgCDAAenDuBc+EAhSgAAUoQAEKUIACH1sBmf3zysWL+L/+6I+wPRigMAwNbWRrlYQZ1t78HvmgXma5BkG6sFu3dUErgCTQkNYe+aAvh4Q/Eh/ph30JgJpNHYBsSAhgyEd/+dIy46cA0lJnAOnW91zCoQxpFGHYHyAc9HFgfg5HDx1Br9utQ6FWRyuNpsEETU/WhNeVIFLhI+vM8zzG9vY23nnrbYRhijPLj+KR02dw4uwyOrMdWJ6JcTLB5s4a1nY20B/2NfSQ6pVWs61zbaI4QJxmGmglsVQsmfXw56zQQdASTMihc2+kBcqUuiRLQyNpdZJrCyaBDmqWAKgodM87oijUapc8q1AVFkzD1ZClkNckKe5urqPpmjDKBAuzTfzhf/aPsHLyuF63tK9tTjawOd7Axt1NrUBqSlBnWsjiCkki85QSpGGOhtfV4OfxRx5Hq9HTAEjPUUttSmR5AlneJgOf72xt4NKlN3DxzYv4L/7zf6xteBIOpVmOrAQaXkcrgC5fu4n/5Z/+U7z8yus4sLQEtynBT6ltgBLumHZd3eS7Po4cOYaZmQUEQYQoivSeS6Akr5eKKXlW6soxmSRuaAgkRy4BUJHpa2RQtqRCvuPCMQ0cWzqMF1/4DJ44c1aHgvOgwMMkwADoYbrbvFYKUIACFKAABShAAQp8CAI6+2dnB3/y53+OVy++Ua9zdx3YDU+yHw2AZDGVtgPJL1NyDEOrM/JKZrTIyJZ6aK9WjNw7x1IaejLd+OU1mvCaTQ2V6jfU7WISYEi1jwZJMlDaMNFsNNButTHs97F2axXReKJr4p967Aksnzyh4UKe53BNWzeJaZuWbgmzsdu/g/XbqzDNEju7W9hYv4PBTh9mYaPlt7D8yGmsPLKsQVBvvqftX1ujLdzZ3sR2f7ceOmzKbKKWtkHJkZSy8j3T1fZZlusaeJn3o4eGVvVQax3/I6/JS/h+UwOx6WSKOIp0Y5gMfS7KAonM95kEyBPAlday0oJRmpifncXC7BzmujK82cbu3TUMdjbxyMoKnrtwAQcPLulg6yAbYWOypec9Gk8RTENEQQTXaqLZ7AKlg157FivHlrEwd1CdkMnJytwdR/usyjLTbW6WLeebwmu46O9s4a//+t/rfKYnn3gMR4+fQKvTg2yF01Y308bG7g7++E//Nf7X//3/wIFDB9Bs2RrWaBhm1kO+5bY3mx0cPnQU7U4PaZoilg1nhURKMlxbngvoMHGp2JJqMn2odJOc5D2VVv9UMkS7kDDN0uHirmHi7Ill/NaLL+nzwIMCD5sAA6CH7Y7zeilAAQpQgAIUoAAFKHCfBaS155U338S//nf/BqNgqqu+0yyF0/BhedZe8FO3Axka9MjgX5kBVCLPCg1AZMCvzsKRgS17G7Lkg74hc34cU9uEXA2AJCypAxN5qbRTSUDi247OeZEqj2ajBce2MOgPdCDybKeDZ88/hbOnzujGLBkarUedI8CUwdISIkj5UJEjiSPsbG0ijENsbaxjt7+LaBzi1o1VXcc+e2AWi0cX8cyFZ7ByegWmbSEtIwwnQ+zs7mI4HiEII90NJueZSLXPXktUlMQaduiaeAnCbNlkBd0eJnON7lUASUAmL5CqIgk4JDiSwEvaweI0QjwNYMJFtzmDhtfCbLuDU8uncPTwUZ1xY5slBoM7WL12DbduXMfi4jzOP/k0FmZnUTomEjNClKWI8xTrGxv6tWY6c3XbFmw03BZ63Z7O3dG6mlL+Xn63N2hHq6VkeLQM996rpClyjEc7eP3lH2Nnawsnl5fx2Pmn4LVa0JjPMpEWwHdfeRn/3f/w36PR8eC6Flzf1iouWe8Ow4Ip69rbHSwtHkZvZg5hEGgIlGayFU1m+xQaGLquDVvunaaM9SDoeyN96g1s9YYwWf/edFzMdTp46dOfw9PnHtOZUjwo8LAJMAB62O44r5cCFKAABShAAQpQgAL3UUDimnEQ4F/+2Z/hb37wff2Q3+51AV3VLq09dXuXadowTEMrSAwJfPY+sEugIeGP/J20MOVFWVcNwawrPUppoTLRaDXgeQ1tBbNdB3GSII7CugWszNFtttGQLWGmVMMAcSibo6aY6/bw1LnzePLcY2h43k8Sgp9psFd/JFU7slK9LJEmEaJJgFG/j/7ONt6+8g42tzfR7DTw7CeexdGjR7CwuADb9ZCmka64v7u9ha3hDpIyxzicYhrFOhC7KDOtkKkk69AWJENbuwoJgAqZXVTUIZkEQ4AGPuIjfw7G/x97b/Yk131n+Z28+821dlQBBaAK+8oFpCg2RYlaRup2b17GnrYd4ZgHh1/8D9hPfpwI+2FeHH7w/9ARjvGDu2O6ezSSulvdEilRhAAQxI5C7Vm5331znO8vAWnUUoukQBIEf9lNYamszLzn3kLEPXHO54QYj0ey8EWW0YmjJ3Bq7RRWl1dx7OgqbMN+YsqURYoyT5BHEX7493+L2x98gPPnLuCNN74K27eQ2UIskvMi0/MFzxP1YQKnFPi2VKRkoayEafK5fH0aZwqgzd9yoUwlupRtR9LRaDzEras/x927t3Fi7QReev11mI4tJlBpW/jgwV38n//3/4Vr16+j3nTh1z1hGqVxLvDrmmHB85tYWjiE+YVFDPp9WVgj24eGn1TGDEOuC36ukoaixeH7qaEnbCkTGVfIigqzHdbXanj54gv4zptvYmGGRpd+aAW+eApoA+iLd871EWsFtAJaAa2AVkAroBXQCmgFnooC4gWUJa7fuoV//92/wd2Hj6TuxJSO36zD9TzkWaogvaUJNoloMrAixcUvznQT5Kxu6oE4y1AWGQzOe1uPLaISjm2LScAKGU0k9dxUEjOcjm8062g1GlIrI/8nSxKE4UQMkcsXzuOVCy9iptGWBNJHeyiQsVgdhApnuVTDdrYe4cGjB9je2RKTgQDrVquOUyfPoDPbRntuXhI7O/1dhGWK7rCHre6+JFn4HxfHaOpkSS5QZ9omNFloBDGhxNn7OErk7+rNthx/mmSIwwitZhMLM7M4t34SZ06ckyTLrx4XkzmGUchnowkUjId45+2fYDQY4MT6KayfPYtGh+DnErbty+EVhZpf5/GyssWHaRLYnYNunaLrCJEJIAK6MMRsYgZIZC1ztbSV0DRjDc7Gtfd+gls3b+P4yRM4enINrdk5GK6Dnd4B/vJv/hr/z7/7d3B8G1WNpg+9ppowknIye5w65uYWZAUsjhOkcSwmEWtgrMHx+WpljMkiU4DaVU3GwOA6nvxaso4HA55p4dzJU/jG730Fp46va/bPR/sh0M9+jhTQBtBzdDL1oWgFtAJaAa2AVkAroBXQCmgFPk0FaBMQ0PuDt3+E7//wh3R3BNJ8MByICcS0jmvaqKoCkMRLTYwPYQRN4cdMCDHlkhYZ8iyXNS0aQDQVCEJ2XFuMIv7K6hjBvmJPPGbmGEDd99DwfaRxIoYK0z9VkeP0+klcefEKDi8swjV+98oPuTd0S2i4RMEYUTDE8GCAW7feR3+/iyiOcfr0SRw+fhxLh5bgNHyUJhAkrFpFkiCK4xijMMJe70CqVoQbb29to+410Wi3MJ5MhGk0N7sI16ujSAt4vo/ZuXksLy1jfqYDh3U3w5ommn7TGRdoj6SYzDLD5tYm3r92E0EQYn1tHRdeuKiYOy4B0kxRMbxly69iIFkqxMWKV16QZaQqcgxlGTTx4IoZwyfxV38KYEaWqGn1ksZeiXt37+Lug3swHAtrJ09idX0N4yDAdncf/+bf/O8YhUOUZk2m4y2LCSRTGEmm5WB2dhbtVkeMMQXBVqksWUB7PANvGqhqJZJcVeRY75PkWKUm4Ms4w9GVI/jOW1/HlUuX0HD9T/NHRL+XVuCZUkAbQM/U6dAfRiugFdAKaAW0AloBrYBWQCvw+VGAy1873S7+8rvfxfX330fN5hS3IbBmJkWqMhezosZVrkwtXomzU/L+vIRluwIRTrMEHBSfYnKE3cKbeWEGSRLFkJSP53pSTRIajUMANFemEpR5JS/LPagyK6Qa1qm38PILL+LSqXOfzE3/NP1CZtCg30XQH+H+rZsYjydidpB9dPjoMSwuLqDVmYXrWDAIm+ayVxrDb80iL3MMB2PU/bpwkAh2Jiuo0agjTVJZ22o1WqIDa1pcKlMpnSeom99ysUhGS+basyjB1qMN/PTdn2I0HONb3/g6llZX4LqNaZqHL6UYP4W4czRQEgzHfUT5GHESCoeH0OlOZwat9oKsgk2zQmpFrSxhFgWbfyo1Rf4RK3FBiO9+7z9iHAX4yltfw+rhYxjHAf78z/8c3/v+93AwGcJpNuHy/BoO8pwT7kC7MyMGEAHahHbnRTFdDOMqHCfhWSeUI5RaHWuEFhfnpgmzJAhgwcC33/wa3mL1qz3zMVJgn5+fR/1JtQK/TQFtAP02hfTXtQJaAa2AVkAroBXQCmgFtAJagV+rQJKV+P6Pfoh33n0XQZJgGIwRxglasx0xgcTkMSxUSS5sG7EFWNWR37HKI8xfebAEJhtO08YVDQTP5Sy8Dc9zZb69Xvfk6zSEVFUpwyQIkKWJzH3bMgnOl66wemgZr738Go4sLD/mAn8iZ5GpIPnIWYksCjAeD7G9s4Pu7j7uP3iA+YV5rB87iiOrhzGzMC/QZ6aC1HdNOTvTgpUSiB7ZP62qPS6jffSDUOYIcdKspb1//ee4fvU9NBo+zp47j2Nr67AdXxI9CjqtzB+aKlzn+vn77yLNQwwnfQz6Q6n1tTvzmGl2MDO/AMvw4VoeLMOFTxj01Kgij6lEJsafbVvY2HyEqzeuIU4TrJ88hZVDh7C5uYm/+pu/wn/4/g/gdtow3Tp8z5eUUZSkaDSbct7J/yHziUBnGoY0AcUgNJkIU2Bonnh+dse0pDJHEypPYpw/fQZ/+i/+AKtHjujq10e/ePR3PGcKaAPoOTuh+nC0AloBrYBWQCugFdAKaAW0Ap+GAkz/7Pd6+A/f/1t8cOcWYJtIsgxRkQkMmTUu1rZo0siEuHBmOPuewKhZKCsuYRVys06TRwDChgnXs9XfCfjYhG2TB2Sh1WrKc5gGIQOGHCE+CCEmPNo0mPWAJF34/ZfPXcCrF16C/ztVfp4M0j8OJ/1iov4/SeE85gQp5cnFCQZjMYPu3b4Lz/MwMzeD2flZNFotTn+JKUKn5aNziT7m2VX0ZowHfdy/cxPv33xfjLSXr1zBwuIKWjPz8nl4uhinKk3yfTLcf3AbO3ub6A05cV8gSXP0+gNkSQbbdtBpz8OEL6Dvxdl5qX55joWlpSV4dQcGF9wavvB6qMfDzYd4uLGJ1ZUVnD15Supz/8e//beo+W3Aqcv6l2GY4Fpao9FEq91BFIQYByGqUgHCmf4hJ4m/z9JUEk78LPwMjuXIdZBEEY4sL+NbX31LV78+5iWjv+35U0AbQM/fOdVHpBXQCmgFtAJaAa2AVkAroBX4xBXg9Pt719/HD9/+ESZhiCjLEKYxnLon6Z8kUTfmTP7Q2OH6V2lAoNB8EAPN9AZNonarJStXnk+2DFNBhlSKxILIMplNV8tglfy+qJRx5Lqumo4nv0bSRQQfZ1iaW8BrL7yMY4urTypTv10Qvhuh1kwqKeOHTCKaIDQkBAJNE8Ugj8hVQGibw+g0nqadKfkuBUfmg4YXXyuN1TFbjoM0iuTDNhptBMEIURCjM9sRI0glmz4pU2gKsi5KJPEYdz+4gR/9+B+konbyzBmsnTgP12+IASRpI4Z5zBLd3h4ebtzHgwcP0B8MEaaJJIHGowlcx8WhQyuwmQJyPOzv7qLdamB+cRZJFHJQTH7P11tcmIfjOWg368JBuvrez3D+1Gkszc3h//2Lv8BPrn+AQZhjdm5JzL+QcG3HFf5RFEQIw3CaEyODyIDv+5IAStNEzhOrca5wiCqpAdYdF1/9vTfwjTe4+qWrX7/9+tfP+CIooA2gL8JZ1seoFdAKaAW0AloBrYBWQCugFXiKCjD90x8M8Nff/Y9478Z1OFz7QiVwX8tzUG82FOy5KCWpYVkcB8fUjFGmjjGt6rDSY9Fg4bQ3gb4FV6AKSfUUlVoIE+unzFErCUT2JE1SI/DXsqQSVuWlLH/RaDJrBo4eWsGV8y+LEfTPPcTy4XvRapL3TRClMdIsQpLTtCmFPZNyThxcADMQpxPkeYI5pl1IwTEctBozQGnDdRrwXU8BlcXIUe8+9YNQZImkYNI8w7079/Hw4T0xrAiPPnFiHSdOnkSnM4uZTkdZSTSERJuPul72G4768QdBgWh0gOvX3sWND96H32zhypXXsLx8REygJMuRl5kYXdTi7v0HuHPnLnb29hGEoSSzZjvzWD12FMtLh0WXMmfVjJynUubZYZWYhBPs93aRpAn2e/voHuzj0MIiTqwfw/bGI4SjIeZnZmE7Du5t7uPv37kOGC5sS6XCHN+XVTSaTeQIKS0LqXvxuuLnyPNMricairWqQpVlmG13cOnCefzhN7+D1eVlXf16ij/7+qU+3wpoA+jzff70p9cKaAW0AloBrYBWQCugFdAKfOoKjKMIb7/3Ln70o7eF+2N5nqxBEdLLqI6sfU0TLa7twLRtKPKPSv3Q0DCtmgL4cra9yMTgYWJGQZ/NqedRwajVxOgx7RqMshIDyPPUXDlfi3DkIs2lAmZbJtp+A5fPXMSx5WMykf5PH1MwMrM9ZYk8ixDlMaJkjDANBcxcyjR9jjJPxWAoy1Q+D38fx9E0IcTcj43xJEIwTuE6TWRpDZ3WLI6vHodleVhmDYorW3SEOLlOgLUB9AZ9BOMxujs7+ODmbQz7B+gedFH3Gzh69LhUrV56+QV0OAHfaKDV6kgkR2puXN2aHtTHq4+p7y6zBKNhFzduXMPND27BsV1cfvFlnDpzWr7u+q7owwNnwmZnbwe93gBxmsLz6pibX8BsZ04MGpV4ytRxmsBw1Ec/7CNHim6/K5U48qB+8s47OOjuoem5SMNQVswMVOg0W3Dqs/jRz25jb3+EWs2Q+le91UKz1UKW5AjCQK4PrsDlRSVpKYPQcVkGy1Hw+klzdLw6vvTSS/jWW9/A2uHDYjo+JfvsU/8502+oFXjaCmgD6Gkrql9PK6AV0ApoBbQCWgGtgFZAK/CcK/DO1at47/rPce/hI1S1GkzXFmZLs916MvOeJSmqqhQeUJ5lyKpc5twFAl3yBl4xfDgBz9+x0sVqF2/sBfBrGeBThAvk2sICAkHPtokaQcA0RCxbJXg4Ac40jmVioTWLVy9ewdzM3LSa9csnQ5k/SRkjzwJEeYCI61ZliDRPkZapmjZ/nLkpU4EWlzmrYEy4QNJJTLvQGAkmCTYebaPbHSMMEvT6E5iwxQRaXFpBs97E2vFVrB87Bsu2MNvqwPdcMZK4jkZDqEgy9Lv7SOIYWzvb2H60JQmaH/3jj6Se1Wy1MTs7h6Nrx+U9OZe+snIYlufDtT34jcb0AH+ROPpQiSGumBVMH43x8/eu4vs/+D467Q6+9OUviwnkPX5dJYdMwKesxLEFZ9GIUsYQv+zaXANLkRQRDvr7eLi9gW6vi82dDaK+0ZnvwLRNxGT5jPpAXsh+WMzq4CREUeRIsxpGkxr2e0z6KMZPs9lEa5bnsYbJaKLMKHKkaBQaJmq1mgCgWcfjPHwWx7hy6QV85+tv4eypM2g3CLfW9s9z/s+RPryPoIA2gD6CWPqpWgGtgFZAK6AV0ApoBbQCWgGtgFLgL7/3Xfzs2nX0BkM4DU+MGjJ+yPqxp/Bn2iR1ry6GTRzFKCQpUiIKQ7mJVwBoUzF8yESW9I9Fr0GlSspSGDC+7yhjyDDA1hcNFD7IoCEMmnWyWmlIDez08dM4f+qcJIF++eafa100GvIyQpDuIshGyPNYTB8Ylap6ZbH6nsfVrbyQv1eOkKGek6pKGqtZDx5sYGtzF0VhIk4qjEYRqsJAmnJ1yxSWTbvZEsbPbKsFz3UxM9vG/MIi6paD4ytLcG3FPXIdR4530O9jPBwhjkN877vfxc9/fkP9/XiI1dVjmJtflM93fG1NVrIOHTqMuQVVdWv4dbQ6c7AsRz4vV9GePOSYftkMmSaBygyjwRA3rl6ViXjbdvHSyy/h0guXYVmuaM50jYCrTQOlYYrpQ1OPphi1Z2KqN97Bzv5D3L73ASapMtTG8QhJmaFe99FoNaRK57G6ReOGpk0UC6x5NBphb6+H0aRCf8jlMEgNrM7jW16B43jodnuwLRdxkhL2JNcbjSGaiTQGmSI6c+oUvvzyKzhzYk2uG/vXrKnpn1+twBdZAW0AfZHPvj52rYBWQCugFdAKaAW0AloBrcDHVKA76OHGrVt479oNbO3vwpCal+LWuMLBKWHaXLtyZMWLKR4udqVJouo8OVekbEkEsfJkWTUFdrZt1FQ4SFI+hETz7/gaNH9c20RaqBF19RxTJYuKErZh4cLJczhz7IwYK+oxhTtnCeJ4jO5gG2G5C8Mt6WmQ8qOexUSM/FfIDHme5khzGjk1gTezvkYQcZrSDDEQhBn293uyThVMUgQhDaQSYUBotAHLJPA5RVFy3r4S44OPNAlk2rzTauLw3AJmWk10Gk0sLR1C3fNw89p1vH/jBuIgEr2MGpfQLFnDqjdaaM50ZAltMOjBr3uSntrd3sLK4cNoNjvwXB9Hj67Bq3vw6nU0XEdgykztOA0mtOxfYhNlwmnig6Dl+3du4Z133kGv38MrV17Fq2+8DtdSBhWY8ilU4kccOlFOclHY6+1ga/ch9nsb6I+7wk9i8ofmT1YWMh3P6h7PFZNPVV6I+cPPTgMvnMQYjsYYDGM8uLOPg4MhQsKx2zNYWV1Fvd7AeBKiTAvR06pZsCpWAoX8jfXjx/HKSy/jyssvYolmmGJ164dWQCvwKwpoA0hfEloBrYBWQCugFdAKaAW0AloBrcBHVoB8GJo5e90ubty+jfubG9jc21OJDKOG9mwHfr2BOIoQZ4mYHkmikjtFocC95MIw3UIWEOHNrHeR86LWsGqwHWUcmTUTJn/vkOmTCzeGC1DiE5WGfA/nwFcWD+Pi6fM4snBkmv4h5ydBXiRI8jGGwy4myQCwIxiWsi+YJhJjwnGEJ5RGZP7kCMNE6l6ORYi1jTwvEYaRHB8NlWGY4KA/lOftHwwRxRmyBJICiqJYeD3t1gwyJohKtYSWpynSOBZzwmGNKs8w7vWE9cOUzMFeV6bMl+YP4cSxNTE+Wu02jqwcxszcAnyvDovcHIsmm4PhoC9pKjoe3W4Xk/FY9N3c2EBDUlMWRv0DLC0vSzJobmERh1aOwLAc8XCsqZHjew0xdbJgjJ2dA/zt334fjx4+xOUXL+Hs2QtYPnQILufrSfOhsedakgpKiwRbB9u4c+cWYGXojfYQ3XK++gAAIABJREFUFWNkeUoikHCfKoNYKBqBrsCeyWkq0krSWjz9NOro40yCCdIM2N7oYfvRPvZ29qVyxmuo0+kwa4Q8zuBZPuqWJ3W6KxdewCtXXsKhxUMyNU+j8ONxkT7y5a+/QSvwuVRAG0Cfy9OmP7RWQCugFdAKaAW0AloBrYBW4LNXQLIjZYkgirDT6+LGB7dx9+FDPNzexNzCHObm5yWtUrDjReMnV7PoTNmwjsWbdaZ9aOAw/cOqVxjF8nWaQzIfzzUohwwgC7ZDoO8UOFxybUoZC8IAMixcOnUJJw6vwbd9eb8SCTIECKJ9HAx3MAnGKvFjFbDsUowYmj6sfTmOL8ZPHCXyDnmaiemjDpHT7iolRDNIEkBxht39PvrDAP3BGFlGODGNjAh5okwwlJYcJzk1kpnJctQIg7ZV3SuLIjAXNBwNEYwm+NKV1/DNt76B5YUlgSAvLS5JoirLVKSFWvzTh9KTjyRJpVIVjofY39vC4OAA/d4BJpPxNElkS95peXkZhmEhz1MsLS6iPTOHhueh1WjJtP3Wo02Zab93/x5m5+Zw/sI5XHrhRRgOyT1MQHEiHhiPhrizeQfbe5uI8xilESEpafhF01xVDSCvCRaMmi3nk+facxsoCf/OmAJzJJ2UpDQFSxRxiXF/gp2tXez1uvL8cRjJaxxdOUrSE/Jxhj/9zh/hlZeuYGl+Hq77OO312f9M6E+gFXiWFdAG0LN8dvRn0wpoBbQCWgGtgFZAK6AV0Ap8ThSgORJlCR5ubeHm3bvY6nYxnkyEB/T4Bp2gaJo1MgNvGPBcWwwOJnkIcFZdI1UJyxinEcCw+6QCxrpQzahgGCWynLPvhnBvCF4+tLCCs2tnMdeYmaZAmEGJEWV7GMZ7GI4PECc0dxSHyPEV60dMnmLKsqHxk6iKF5/Gz5Gmpcy2o6zB8XyBE7MKtrm9j0mcIkxogMVI4hxRlCFJC6RJjiThmhgrcSZs00JVpCoZBAOtZh1FlmM8HiEYjVErKrQabfzpH/4J/vjbfwDfJ7yYj4/RY2KNTVJWCeLxGEkcSXWL61s0gnZ3dqRalpcVJpOJVPCa9Toc08Ly8hKW5hdheY4klbZ2d/D2j38ExzVx/sIlnL94HnPLczLP3h8d4NbGHex2dwWqXRkFciNj8Utm37OKphT5TAR1m6jJkZtsbMF16yBWKCsKWGRGOaYYcQK5hin1sI3Nh5L+GU0mGI1DHDtyAvOzS3J+Tx0+iRPLa2i4vk78fE7+fdAf89lQQBtAz8Z50J9CK6AV0ApoBbQCWgGtgFZAK/C5V0CMh7LEMAiwu7eHm3fvYKd7gCAJaQWg2fIk4RNzeStJYNm2sGHqBPYKDJpw35r4HjQpgEpSL2IOiZ3Avyng2SZcy0Hd8+E7PtrNORxZPIKFmQXl3chUVYKkHGIYbGIc7Mt75lAVNIEX01sxuSBVqhSQwaSKibKUYprUwghz5ux5EpM5ZMGv1yU5czAYYH+/jzDJEedAlGSIwlhSQEyxxLFKEhF0TYYPX5cGEKpKDCRO28dhgIjJlqqGIq8w05rB//Bn/z3e/NKXnyK8mLGlxzNeJaIgQJnxeCIcHPQQhhOMhkM82nyE/sEBDnb3ML8wg5nZjgC2W+0m7j68i+7BAaIoxPETx3Dx5ctYPX4MYTbBzbu3MEnGMFwmfRh4qgCrRJKmiONMTCYeH8DkEpk9BEmzfkZelIGqpKFnSLKLQGtynvrdA8TBEJNgANMyEUQp2Bx07QYOL63i3Po5nF89jY7bgW38ukTUs/FjpLJjv3j8eitPmV76oRX4tBTQBtCnpbR+H62AVkAroBXQCmgFtAJaAa3AF0SBx0YQq2H3Hj3CjTu3sLO7LZPvlmMjLVL5Pc2eVrMp/BsSfQyDfB1yXMwnS1+PJSPfhUtZnuPAd2y060206210GrNoNBrwfykNwsUvw8gRJDvY6d9HGPWRI1HVJZbLSs6ZK2OEla5p0QsGjYkcSMsClnyGCnGaI0tVmoW+0ngSIyLMOk7BsFBckPsTYDieqKqTaSOKU0RBgoKA5ZIMHMKPWVczJbWUJimC4UhSNnxKkpSo2z7+t//lf8W59fWnaAD9ygUnKRt13DSCMkk25djb2ZY0UG9/Gw8f3Eevd6DSUUUq3B6udB0MugJ2bsw08NKrL8Fv+QjSELlVorAIfE6ETVRzDKn9pVLpKlDm4rSJCcakFpNUNLw8zwcR22VeojM7C3KIgpCcpgGKZAIGh5jYCoIIMByEYQoUJs6un8HrF1/DxeMXn7mJ98eVyMeW25M1uZJHSsySieKJIUdV+Jgm36aOkWYYfUH+kfyMDlMbQJ+R8PpttQJaAa2AVkAroBXQCmgFtALPuwK8p2WS59HBHu5vPMLDRw8xiUL0h33J4dAEaLdbaLaakrypylwSIZbFCXNWgxxZeuLNc6vZwkyzLXUlVn8cy5Fqmed4MAn//U/EzJBkYwzjTRz0NhHGPZRGLqtfKv+jGD18T0KemQAqc37dEaNC/izejWL/sCZGMygIEww40R5y3YsVJqaHDPT6Y1mpYmLFsl3kWYU45lw5K1C8zTfgyIpWgThOEE5GCoJcVBLQ4QrW0twi/uf/8X/CSxcvfnIG0C9rJGYQHwXhTKJLREZSHqDb72HQO5Ap+n6/L4yiSTjG9v4Ouv0uLrx0Dq2FDhzfQukAGTKkRibAZyE05RmytBJzh00wMpRM0ntKG1mujpnwp6IyUG800Gq1pRo4HA6RZDHsGmt+GeIkQpikqEB2EEtktjCALpy4gNcvv4aF1pJUBJnd+iwfTJyxzibJMtuQqt8wGIuJmZc58ixHOJnA4RpawwOyEp7twPdY9TOk8mcxkmYaT1JNn/UxfZZ66vf+5BTQBtAnp61+Za2AVkAroBXQCmgFtAJaAa3AF14BMQTKTKo84yDAzsEu3rtxXSpZQRii0Wyg3vDV4hdNH8MS6HOj3kSTN8yOh3ajKZUkh2tSrg3HcKSyZZrmr2XAEP4cRAfY6t7BJNxHXk5gOY9n36c36oKTpsFTk7QKeT9MAAnkWeU1FJPGchHL14EgjKT6FRNUDQOZcGxKTCaxfI11L8v2CP4Budc0hGolJ+NDMQFSWQHjvHuKiqDrqkKe5xh3Bzi3fhb/+s/+W7x8+cXPiGtDx4sVOdlGQ5GpNTSqNBz2EQQjbO1tYr+/J40uyzOQWzmiMkVmZIAzre6luTJ+xFQDCgKxpwygqmQ6qEBeEbKdw7RstDod0Y2A7jhJVQWQplQZoSgJEAdGQSxGSbPRRpkCHb+JU6sncH79ItaXT8h5+yweVIqJHl7jDzcfoTfoIUx5LYQIogD9gz72u3vIsvTJwh2h54uLi49xVzixfgLzc4to1j20OrNouQ04Lq9ve5oQ0lbQZ3Fun9f31AbQ83pm9XFpBbQCWgGtgFZAK6AV0ApoBZ4hBR7XwtIiw96wj+6wj+29HSRhJItYrmVhdqaDuleHZzlotzqwLUtuhn1LTZ8Lpec3mD6/OFQ1/R4ke7j38Bryciw8IMuhn8PEDuHQrD7xbblqxapXIZwfVrU8h7PvnCYnDwiwHB95qjhBBDwPRxNMxhGyvECRl8L/mYwDRFEqoGPbdWC5HkzThmVYCKMEo+EAaZGjzDIxPsqqQhSHSPNc+EZGVuHysdP4s//yX+Hk+vpnfNamRpCCKaFk1MnMURSRGEJ7/W3c37yPuIyQIUIs+R8ugKlyWcJ0FN2yknBvLpjlqPjHUuJXolmSEfJdotXuwPcbGI2HGI0mcDgTbxsyMY8yQZbF8pp5UcFxXVimgzRMQGvEqzm4fPoCvvHaH8C2VZLm03j8gu1TIggCPOru4B/f/jG2djZlRY0JH1b8hpMRer0eJiMuzxUwbRPNdgOd1gyKgkwpoN1qo+k3UW/U0Wp1JBE0157DzOwMOq05+DSCwFSQKot9Wsf4aeio3+OzUUAbQJ+N7vpdtQJaAa2AVkAroBXQCmgFtAJfSAUeU2jSjJDmHME4QBpF8F1XODlyw8uUD+tYUovh///6pM+vF7BEUgbojx5h/+ABUhpAiFAanOTK5WacDzFeQP6PJdBmpoBU4oc1Ixul9MXU+6Y55+KBIi0xkQoXzYlMTKAoStDd7yuGkWWjVjMl2cJ1q4zLaGEgLJyiKoT5w/RPzYDAsJM4heM5yCYR/ouv/yH+4Jvfxky7/RklgH6dmophVBaJmEBJFuH23RvY7G4gRQLDKwGHzCTFEyL7h94PrR/qSBg09SkIgy5tMdFSapGz7WSj1WpJuqo3GKCqCtFOqoGSgCkwngwkYcOZeDKCaNARnO0Qqp1kODy7gm+98W2sLp+Aa/ufOFCZSTYaXVGS4qDfxc7uHh5s3Md7165Kte/Y8VV02h1ZQBuPRlJ1jOMYpmWI4dfuNMTk8VwXtmVLzbHu11H3m3LdZ4liLs105tCsN7GwuISW1xBjVDGUtAn0hfxH8yketDaAnqKY+qW0AloBrYBWQCugFdAKaAW0AlqBD6eAGitXmQZZ7ZLlLVayfvH7D/dKv/qsDEHSx07/HkbjXRgWJ88jSf3Q/KGnZIj5o/g9huGiTGnyEAwtn2Jq/Fhi6JBfQwZQEGeybEW2D00ctWwFSQ5x7l7YRTUbecVUEA2iXJbO5PWMmlS9yqoQfhCPMYwiMUiYkqnbNv7467+Pb/7eW5hptT7eYX+S30XGDSIc9B7h1oObOBjtorQyspkBi6tppSR7yrxSv3JRzTClCkXYN4+ReqVxgjjJpQI2NzMPy7DRH49lYYymGGtyRZ7Bb9AksREGIxi2idF4DL/ehGlaKJgooomWAQ3bx+VTl/Dq5dexMLcs5/KTeDyGhCdlhp3uHh5tb8lyGmHZvSFrXvvodDo4emwVnudhEk1QpAWCeILxJECUhLBtC5ZtTH+lAWTCNR1ZwHMcT9Jio2Egq3dchCM7S/hI9RYW5hawsrwiZpBj2gIS58WqgdGfxNl+vl9TG0DP9/nVR6cV0ApoBbQCWgGtgFZAK6AV+EIpIPyfZA9be7cxCbtwyKphAkiWwWpQuBhDqk2EQNOYKEsTOdk04gBZwl+hgcHnMdESSfWLRoWCPzMNZNvqpj0vyierVzR+ZA6+yFCwIkYQ0GNTyajBEUB0hgkn4INQUkRcCptptPGt17+Gb7/5DTR8JlmetUeJIOnh/tYtbO7dQ5iPZO6d5o8sq5UlKoKyy0pSUsxZUco04e9o7JnCA2KFTqbfLRu+U5eDHI7Hkh4qK4K2c4FlcwmORlBZ5EhzLqVVkv7h+cvyHFWaMZAEszLgmy7efOUtvPrCV+C6jacuHM2tJGNtcQ+3H9zHnbu3pd6VJZms2ZF31B/10G53sLx8CJ5fl6ohD5zHFSex/JcVCSqj4pacXFcea4I1U64Hy3DRbrYwGoUCNm82mqiVZCEBYRDKNbK8dAinjq/j+OoaGr6nLLXPiH301EXWL/ipKaANoE9Nav1GWgGtgFZAK6AV0ApoBbQCWgGtwCergNyuI4i28HDnFuK8DxiE9LKXVKnal8nsD/tcEqIASktMHqZ8+EeuglkOl6UspHmJME5l/Ys352TXsLpk23wOnSRlHHGtqj+cIJTEC9NBDP0obot4TPJnA5bNyAwEeDwZTpBnhSxF+Y6H/+o7f4Q3rrwOzt0/aw/mf0bRPh7s3MTG3n0k+QSux/oc0z5c+8qVMZZXUyNIaan8L7WkVmScc7PguXVYliMrYUzGyCpaEiPPUoFmsxalDBT+VyGvChTTVFiFClmeosoKsKDHKtjkYIhji2v41pvfxtraObju06mCKeNHAcPvP7qPn9+6hms3r2Nvexf1TgOe7aFAgWazKQZPURTw63V0Om1h+PgND0XKNboMqAFJliCOJ/A8F67tIS9YhSsQR0yLFXLcNBOZoHItF52Zjiyc9Xt9bG1swav7shr3+quv48TxNSzPL8CiWSYz8poO9Kz9zDyrn0cbQM/qmdGfSyugFdAKaAW0AloBrYBWQCugFfiICvB2PcAgeoTd7j2E8QClkQi8WDGC+T+qnmSQ8TP1GVjrolFBbo3jcGLek+elaY4wVQbQcBSJKeQ3m/C9utS3gkkkjBsaP+MwEvgv0z+PDSDWwsjD4a/sOFUVBGIt8+q9oSxtZXGGpcUF/Ne//ye4cOqc3PQ/Ww8F1R5GO7j36BZ2uxuI8hB+k5wklaJiAogmjRhABEfzPzF+DDDzkmeqGub5TczMzIq2/d5A5tKZ6CEYvOQqWlnBtGqo1QwBJTMhRfZNAfUeFQp5HlDBZgqrAsJhiGKS4OLpy/jqG9/CkSNrv1MVTCqIhiHLdVGW4tbtD/A3P/gbjOMA48kYZVGg0arDrzek7uX5HiaTMfb2d+Ucz83N4fDKCjqzsyrFxIRUTn4S64AVGr4L23GVZgRiRwkmkxBJkqEqSsQRDcQaVo8cFTMwSmLs7+5L7TAJQ8w2Ozhx7ASOHT2OpUOL6DQ6aDQaRJZrQtCz9YPzTH4abQA9k6dFfyitgFZAK6AV0ApoBbQCWgGtgFbgoyrA9E+BMcbR9hMDCFaBNKcJJF0kGHBgCWya1S+aFoUYPTQrBABt8euuGESsesUpa0g5OGHOehgBz0VeoT8YYhJMkKVMvxSSFiHvRjg2YmYow4lsG7UIxvKPWqoiGHjUHyCYBJJmuXT2PP7om/8ZTh4//kwuPVHXzd5dPNy8g/6oixQhwzyUA7RlaPqwPkcGkKR+lNiIklKSUExB8e854z4zN48oTASgTM4Nn8vUFA0XpmAcl/W7GlKpTqWCPma6iA8aQTWjFAYODQ+D524coggSLLQX8OqLb+Di+SuYmVv42EBoSf6UGfa6B7hx6xp+/O5P0Ot3p2gons+aGD8LC/OYW5iXzzUcDLC1tyPMJ9dzMTs7J/we8n3Im1JVQwqTy/nlcwiBlipiWWIShBj2h4iTDMP+APVmE4cPHZbnkPMTTsYYDIfIkwI2mVGuB9f1ML+whLXjx3F09QhajYaYZQxPmcROfUqraB/2Z/R3Z3t92HfSz/vnFNAGkL4+tAJaAa2AVkAroBXQCmgFtAJagedCATGAyiHG0Sa2u/cQ5yNYToUwJgOI99s0eHyBDzOaQX5LmjNVMm0ciQomDNbADEdMDRpBZALJglWqpt9DGjjjCeJJrBjPhimLYGGcSK2nZOdn2v2imcEEEA0Q/sqkTDQJZCVqNBjBrGp47aVX8N/88b98NgHQgs9OsNV9iLsPbmA4OVCLalYuBlBVKnYSj5tmWlnWxLSgJklaoaxqYphR/sX5JXTaM8JT2j84EHZSHMWykEYDiEYZ4cis67E+pRhKPE81FBXzPwWMWimrWizYmXlG0A5m3A5Wl1ZgxDWsLB7FybOX0Z6blfP2YR/KoCiQFDmGwRh//+N/wA//8R8E6NycaaEAod6pVN4a9ToOrayg3WgClmL17O3ty9IXHT/yfZgMItCZX6X9YxqmGDNc+nJtB67jwhMAtIskTnDQGyCYcqE4ec8VsEarjYbnI0tTHPT6kmQrsgKdZgfbO9uI4hjLh1ZwZPUITq6t48jCMnwamCZtos/eCJLVtEyKgqKRXBemIVrIn58xk+rDXiuf5+dpA+jzfPb0Z9cKaAW0AloBrYBWQCugFdAKaAV+SQFWifroBRs4GHACfoLSyBDGoaR5DIPgZl8ZAwJzVrBipn/oZijjRhwdqYHx5py/lypYnMgNN9MrXP6Spa+0EK4Qn0OocxAlYggR9kyTSW59pboE4bzI74sK0WQi7Jt+90Agxn/6+3+It974Gnz3Wat/USaycALs9R/hg3s3MBh1UVolDIeCVsjLfDoBn6PgvntpKJaPVNlsJFxDi1mLMyQZ49VbYnyF1IppKAKSOSFPcLbUu2i6CTZHzAKUJoqMKaAKRcXnZKgZFexaDRYqBrxw7uhpnD9+GmFvgv2tfawcPopTly7Cb7TE9Puwj4RVt9EQ7177Gf79d/8aO91dtGdaqLcbSNIEtVoNpu2Ikcdpdta9CKw2bQuT8QSD0VBMDiaZqIHUvAoek6r+2UyepSUcxxaTxvF8NPy6XIP98UjW5PigAcTH4twiTMuSxNp4PJGKXI3fZxgYDHvo9fsYDkfwXQ+Hl4/gxLHjWD+6juX5eVgmC4s0nT5dm4Ww9axgok5V6ZSxNt38mxpAj9f+VCHTEkPo0/2UH/aKeP6epw2g5++c6iPSCmgFtAJaAa2AVkAroBXQCnxBFciQlX0Mgw30xxtIMUFeRLK6VTLZIzPhvDE3VbJE2Q1iABng18R2kFlumj+GbSGNcmG/hCHTRUAQBMiYaBHuDVMWTPdw1j3GJAylhsOKkClLVoUYALKIRd6PVMQKOOQAhSEOdrs4vrKK//z3/xhnTp15JgHQVCgqIzzau4s7925hPOmLqcYJeDKACGWmOZJkqRwv8pqYH77fFGB2mGRSkyP3pt3qSIqKZsa0JSaaSN0riyVBxMocDSCTSRGrpsy5XKwelFUuhhNNBoe8Jpiow8GFY6fx2ouvyDzbvavX0BuNcObSZRw9cQbGh2Qq0aKIkgg/ef9d/ODv/hZ7g33kRQ7bs+HXfUyicPozVUNZFWh3OlhZPoxmqymGENNMu7s7sEwLjuOIKVSQb5QoKDg1odHBbA7BzWbNEpA4V8No8IzGAfqjoSTEWH1r1Btot9pwXB+u45GCJIk1EYcpsiRAMJ6g1x9K9Yx62KaJk8dO4uiRFayuHEWn1ULDsiSJpMqHT/8h1k7JbBYfpazr5aUy98D1N/kKOU6ZVB+TJBI7KM1TxEEICxbWVtfhu21tAj390/NPXlEbQJ+CyPottAJaAa2AVkAroBXQCmgFtAJagU9YAWmZMH0wxDB4gIPxfZRmgtJIsbe/D6/OpAUNHpX0KUtL/kyDQSWA1K05GUC8geeD/B9yeiJJsNDYsBBOEkn/KMaPqo7xpp0GCBedhDLkOOBbVawtcQ6c5g+nxiq1klWkKdIkw6g/wtrKKv7lH/4JTp88LemRZ/ERZQHub93Gg607GIcjMYBkhsvgKleChAZOSp5PBaM0YdMAIb8GBsI4k4W1er0p3BrybsajsdS9aBDQUKuY/kGOjGLVcpUIESlKFBnzUxYs04Nh1iRdwgaR7/gwcgNtu4HLJ87i9RdegW252Ll7Gzdu/Bz1Tgcnz19EZ355mkb6zcrSkGBdqR8M8Rd/9f/h1t07SJk2mv6fqgIyTGTLdDsNH9t2sLp6BLOdGUmS8bHx4KGYLax/MeVDYzBJOXFfwWB6iDZMUcKFLRPutu/DJ8DZsjAcDtHtDcWUZJCK9TezZqDRaqLdaj651mg40lgaj0cYjPqypmbbJookE6i479bRqHtY6MzjyJEjWDt8FMsL8wKffloPGnCcpn9c7aIpJ36PAURphCAKkOfKrCPficZPnMby5ySNMJ6MECST6ZS9iRfOvoS15TPw3cbHZjc9rWN73l9HG0DP+xnWx6cV0ApoBbQCWgGtgFZAK6AV+KIoIOtTA/RGG9jt3wEsJhEyTNJQ8WnkLlXoMVMDiL8+NoB4e27DsGgMlYjCDEEYSbLDsGyYQj0m1yZDLPBiaZGJkaMMHiZZMni2KwZGzTKl+sXqEg0QSXDQACIkOsmRZQmCQYhjhw/jX/+r/w5Lc0vP5FmSZEwW4dHOfdx5eAtBPKJVA8vhUlaCvCzk+IuSN/wKAq14N6pmx8QPdfK8upgmw+EYo+FQ5uBrtonRaDA1vsgBYmIqg1FTvCRZFMsKeS3PdRgLksUwy3ZQd5tIggQr7SW8/vKrOHX4KFzDRjIOcP/OLez1dzG3uIK1U2elCvbP8YAyZMiR4+2fvY1//MmP0e0fIOfiGMNHZS7njokkXht2jeYWmU85VpZXMDs7K7wn6tTtHkiVjfweVsP4yFMCwaVcKGmwNErQsltoNJrwGx1YjoUoTtHt9aQClhWFpMR4jfF1+V6e4wl3iA9JTGUJapaFKAlRFTTDHLk+i4zpqEKuQd92kIYx1o4exysvv4iz68d/p+vrMSNJjJ8yRZ5z4j5FXmYI0lAScDR90jyWyiWNU/7M0ShM4gh5RUULJKlKAfF6oXHlOQ7WV07j4vpLmJtZ1img3+ks/fZv1gbQb9dIP0MroBXQCmgFtAJaAa2AVkAroBX4PChA6CzGGIw2sT/cRJwPkZcR0jJFWk7n2WkAGUynmMjhCGBYEkClBToPDKGw7kXOj1SamBZiFqWokE1TP6w0cQaLN7GTUYiUc9/VdGl+Cntm+qWsKUCwPGhoyM0zTaAMju1g1Bvg9Rdfwbe++g20fKYfnq0HTQ1yeViF2uo/wt0HtzAY9cQsoXGR5KEYEuBxEnCcZUjiVPRyLU9u5mmMmZYD1/VRM0z0ej0xCwhClipQlos5kheqCkZNubTFh8zCQ0G0TUEt1QBZCvNRViaQVjh59ATeePFVHJ5bglnIrhbG4zHu3rqG7f1dHF0/ibW1k2K20OD71QcR11lZYqe3g7/7h7/DBw9uyerb4/xPXhWSPLL4AZhFsjxJAeVFgVa7iYW5BTG2+OCq2WDQF4ZP06/DJcuHCbAiFyOICbEsydBpzKLeaMKy60gJnR4P0e/1EYQ0dArFp8ppPFrCDTJNC67riKlETBJrZbZri4Hm0pw0uWpH/WkuJnAIga4qTCYTuKaNb371K7h05oz6PB/zQbOPH4ylLlblgmCIIAql9rjX28eAqZ5oIkwsfjYJ1ZUQo5AMLbKbwihEyAplFqNmGWg3G2g1Wphvz2J9+QLWjpyBLTVN/fikFNAG0CelrH5drYBWQCugFdAKaAW0AloBrYBW4FNUgLYDb+YDDAPOwG9iEjLJQTAzjSGuVdEh4EqVL5PvZWlLOidPaTbQOjAEFs0b1scz7kw+0AxisoNfN1BDxIWqvEKSZIizZAr6rQnXRYwLukhliaxiBohvqUwM2T1weQOiAAAgAElEQVTiHDxrTWWJuXoLX/vyG7hw+jzsZ7T+xXQMjZqHO/dx78E9DMO+TL8zEMW6D3XhDb9lmALJZsWLx08QNk22LEvRmukIUymKEoEW0wSjUcA0FRMvVKYgCDpNpU6nGECsWvHvK1RVBlNSQaZAmGHZSJMCLa+Fy+cu4cq5y+i4LTF/uApmuxb2th7i6s/fwzic4OjRY1hfP4PWzJJUr5RNxHoZkz+lGFrvvf8e/vr7fw3DNpGxulRyESyVc2vaphhAPJssctk0//IClm1jeWUZrRb5NZDZ9u2tbUmHdWY7mOvMCQsqmiRi/vALTDOx4pXl5CcVSLIMYRggnASSfvLrdTSbDbSbbblemerhMcskvEzO0QhjaiiWxBTPA6tvZZ6iyirUXa6Gxchjmk0JlhcX8OrlF7F6ePljMaYUyJrXQI4yZ+IrxXjcx+b2Ixz0uhhHE0TcictT+Sw0qnjMwiQiRB0GgkmIfr+PMA6QpylMC/B8F80G6211NLw6DjWPY331PNp+5yOtt32K/8A8F2+lDaDn4jTqg9AKaAW0AloBrYBWQCugFdAKfNEVEJILsnKM/mAT2webCMMB4NBQkNt9pHki6RTWgR4DodO0QhLyhp/2jiMGBKte5LJw8p0T3Ummps65+kVvh9EGGhdMXPAmXn0PzR1aHkwU0dGopK4kNabpqZFqlG0JrLhKS5w/eQpvvfYGlp/R+pc60hJcx7rPCtidWxgFE5h2TQJTWR5LVYnMGyaCZC2NsGRhFUt/SoySzvws6s0mRr0ReoOh4iS5nkzAM/UiyRLTREbDJS/EAJLEjaHMNNlRk4UwoNVuS4IrjjJ02rN49cVXceHoKanUEa5slAUc10YcjHH9/av46U/fQVkr8aUrr+LcuRfQ8OfFmOJrJ1kioO/++ADf++H3cPP+LRSoUNRKmZ1nsovVJX42x2Y1UDBOqMlSXE3MmWNHjkoNjFUty7Bw0O/JcTUabbQbM2I00kAkC4e6KGORbKBqCs7ORA/TMeGyPmhZsurlei6SNFWMpBLCVeKHZvqMSaM4i6SGxs9rG6aYUbbhSAKIH7TuuvJf0/Pw5muvYWFmZspV+mj/TvBniq8XJEPs7W3LMtru7ibiNJRrABafwZofT7p6bbvmwvU8uI4vn5HmT2+/K8BwVvkc34HvOsoEatbR9OqYrS9heXYdS51VSYvpxyejgDaAPhld9atqBbQCWgGtgFZAK6AV0ApoBbQCn7ICvBVNsiH2+hvo9neR5mOA5o+RifnDWo1UsUomcmgCOeB9eRgyecKbbKYnVEqIKRWybXkDywn3mDDjijwY3g+rFTAZvZoaQCodIjaQHHWtYH2KRkKhUiz8O6OmAMc1A/ONDt54+VVcOnXhYyUzPi1phQFUJni09wg/v3YVg/EIbt2Rg2UqhAkoHrKqIbEuV6GsSlS5qjEhhyxlLS2vYG+vJwkgVpmoUxRFYoyYZk2SNuTD5Hw9+gq2pSpfYtiZwuDh9zFZxNrYeBxicW4J58+ex+riEWHe7G5to9fdQxSMxWTZ3trAtWtXUVQprrzwEl770u9hbe00fJfz8IbUzbhk9sGD2/jBP/wdtve26V6o+pI5ZRBBcXhY85p+GlQZmT6mmFWcgp+bmxfDhpPmg+EQ+zs91H1P4NOEYcsxkI3EOhcTaORM/dIJpElIEakh3R5eN2RPqWW16eJcQckNuY7iKFLcJQNoNOuiSZ495k8ZGOwfYG6mhZVDyzCKHF//6pto+/7HWAJTxmmSBXi0cw/3tzakAkgzqDIUfNqwaKZVcm3TqErzQkw7s8afLwOTIMZwMEBRpKKh5zvyfbZlwHVtMYAIrW46bSzUj2N57jhajblP6/L+wr2PNoC+cKdcH7BWQCugFdAKaAW0AloBrYBW4HlVgMDiAfaGm+j2txGnE0kFkeiSp4lUZlg9Yu2L3B/LcpGXZJSUUgHjzTpTP7wfZ+JH1bwSxJICUgwhQqQVG4iMXmUi8HlcbeJtvAB/GYaY1r8e/92TG34aTTBxfu0UvvH6m1iYmXtm17/kGEXBAo96O3j3p++gN+hL5YtwX5X7oHYK9EyjhOaWUSn4sSyfwcLyoUOwHBeDwVBVocREI+iYKZZMzAA+WKnjqhjtMlaIDKaA6CrUDHD9is8n7Ng0FQ/HNl2M+kPsbe9j1O3DFgOlwHjYRxgFcD0LZZGhVitx4thRXDp/CefPXcahlcMyTu5zhavVwPVb1/G9H/4AO3s7Yqo4ngvTpenEJBjrXzQz1JQ6/0xTi4EkAr7Jcup0ZtDuzEkNLhgFuHXnNuKYhgf5PCqd06m30Gq1UPd9uUYiVgen62ECT064plYos8m0hBvEQ+e1Rr6UWItkLTGBBENqYuMoQlJkWFxcxP7urny+UydOoNftotNoSa1w7cgRXDh1Ao2PYQBlSBBEQ9x7dEf+i7NQfpbkSq+VqubFKqVRweXyHQ2qskAUJlL3S+NUgNBJkorJ2aizeqngQKYD1H0XrXZDOEZ8ycPtkzjUWUNnZnla1Xte/5367I5LG0Cfnfb6nbUCWgGtgFZAK6AV0ApoBbQCWoGnqgDrShH2Bo+wtfsAk3gIGDQhmMJh2qMSY4cGEGMeFoGzhincH5mHJ0JmCngW9k/CJTAuHEWSUCGDxqDJIIENlQdRM+9qvUoSP2WFWlXCyFUq4kkvBjUxNmoFMN+awddeeR2XzpwTk+BZfkibDSV2Bnu4euMqNre3xfxxPVvSPhUPcWp+8dae5oQjU+kWJkEgxsn84oJwayaTQFI/NH3IBmLKhQwhWdgih1sqVgVqNU7JKzNJ+DPThAx/rSomYoAsyfHowQau37iJPM7gOx6iMETd8+B4ltTA2LaTTFKRodNs4vjqKpYPragal22h2W5h4dASusMePrh7S3F/mECyagJYtk0Tru/BtT1JbvHBtI1l2MiTAkEUoe5y3czG3PySgoIPAzzceIjxeIJGo4FGvSF1N8+24bsuiIniWlwYhNMU0tQapHFoWfBcT71+XsgqGJ/L97QtBZomGJuGZLvTluttHEc4fuw4xsOhmJVzM224loOm7yNLIqweWsGVSyplNm1o/dbL7XFpMUpGuL93D3cefoCDcRdlSR6RBcuqoSQDyTLhOq76cbC4/EaQOhBOIgz6QwRhgCItZBHPk0qaw4KdLIe5joFmq4HOTF0+VxonWGyu4vD8WSx0VqeT8L/1o+onfEQFtAH0EQXTT9cKaAW0AloBrYBWQCugFdAKaAWeXQW4VrQzeiiLVUE8hmExl8DQBjMfTPfQAKKJwCqOIzfb6hacySB1c816GNMrcaKgxmkSSWJI0h98tZpiBEkdjDBfLlixksP6y7QKxkUquWGfSiXT8DmE13LhxGm8+errWJh79qsujw2gfjDAtds3cfv2LWHk8OadAGUaN+QhkX1k1SwYlSHGCc0ASQCx6lP3RWMaA4qbROAzTaBMZtbpyNAUUJZaTcwKm+6NUZO1LaZKTNMWE4YT6EmUYTIOcPXqNexs7sAxHXiOi1qtJsBmwqMro+Rbw7ZqMAhfrlVY6HRwaHEJWZXh4cMNGK6NetNHmKZotJrw5JhUBbBmmpLMYrWr0WgJvJlpHt/hmlkNVVphOJo8qfzJrL1Rm5o7NL5qaLc7imOUV3KNgCYkKkn7sCbnefVfVMRqBjwmkjj3npdy3e3vHyBNM/geU0OEk2eo11uix8xsR3SP0xSdmRl5rZJ1xTTm3jxmWioBdGxlBS+cOwf/IxiNUqUsU+z0tnDz3g30B/uiJ8+RYcm+nRhUsvjlsPpGeLqAn+T8hUGMfr8nU/A0BFn78j0PnseEHQ29DPWGg5m5tvx9xVRRnsG3OlidPYOl2XW0/Gf/Z+PZ/VfwN38ybQB9Hs+a/sxaAa2AVkAroBXQCmgFtAJaAa3Ar1WAq1X7gy1sbN9Hf3IgVSPp7AhLRq0/8V6V/7GWZFkO0jx98ndcpuJKUyTrTCHikIkVri2ZsvLFG3cmLzhFrhI/XEkiEFolgNjXIQtHVZVMqYaxImZVNaRhjMXOLL7x+ldw4eyzu/z1q8LSvGFl6fr9D/DOu+9Ila7ZqaNG7o9lIEtSVY+CJQYXa1E8fmptOLYAooMwQcJ0FWtNxdQESpQBRFOAZhu1JR+G30sINI0cmgqy/m7ZqPIcUcLJtho2NzZx59YdDHtjmDUDlmnBcmwx6cqa5EwY7oJLlhB5THGIludicWEOh44cwu7+jkzSJ2Uu5gWrYI1WC5bnwqvXwfl3Mnl81pZcDy2/ibpfl88YTmLEYYJwGCnr0FZT7TxuXgKuo5I8/LsgnMgKFqfPWeGS1AyrYbYtKSk+mCBizYwcHwKqycbpHgyxsfEQi4uH4Hm+vC5142sSPk1daIgxgcXk0ML8PMqM118B33fRbjTEcHrh8mUcW+L62WM61T//D4dQf8oEB6Mubj14XybeCXrmf2nK2lr2pLLIWh4h1zyncm75k1ZWmAQRxqORsIrogHqeg1a7KbrwXNeMEn5DAaDr5EmhQE0g7AaWmmtY7KxhvrUqDCX9eLoKaAPo6eqpX00roBXQCmgFtAJaAa2AVkAroBX4DBUQaHESoDveQ2/YRXewiyiOVDiBIQWLpgXTPkx6mMIk4XpVIskEGkNcaCpUkiMilyWR2g1v2PnIZJVqaibJqhNvmMlp4Terv5ckS41gYzKCSrn55jrT0dllvHjhIs6eWEe70X6m2T+/fAoVChj4YOMOfnbtJ9jvkwPkwvJoYnD9isesDAarNKTuY1kWkjyX9I/lOBiOxsJXYiQmL5SZQOOIU+dVSdA2DTSaF3VJuEgyiI+qUgtXpikasxY2noS4ffM27t2+J1Uwx2R9r0SNiZ16HaZnizFVmUKlgVEUKJMELCC1G3UsLM2KATEeD7F3cIDhZASvUZeqUqszg878nBwvr4+aWUOz3Ua73pLPHocxkihBkRXCAWIyqVFvyft7ro/hsC/nn6YOkz5k+ah6oJq7p7FF9lCr2RTGET9zp9UWBhXrcQKAzjI5Rr7P3Oy8yCBVxDCCY9tSb+O1xteIswzdgz5m5ucx6B6g7vlicjUbDXRaLbx48SJWFxbkGpQHjZbHv/81P6dM/4yiIe48vIONnftEQEvljxD1LE3lh8itc+Fras5MzdQkJdvJAg3UYDzBeDIW9g8fBGI3mg3YjoEiTWCy/tXw0Gh78ByaYNMXKQu0nFk0vTmszJ7DXPvI5+Zn5DP8J+8jvbU2gD6SXPrJWgGtgFZAK6AV0ApoBbQCWgGtwLOugDIsMgRJgO2DDQz6PUziQPF9lEsjwFp5GAbyPMUkDKWmwxv5TObLCYAmo+YXe00q8UMmMWG3DFswJaLYMEwB8aVZQWIKhiygrABc0xYTiX948+VX8MaV14QF83l7EP2709vB1Zvv4f7DDYElm64tx1n3FAdHaMVZCX86Zy7ml+fCcRwEaYIoTBXQWNaiUiRRLNwc1un4oIlAbfLpHPwTjaTKpWphXARj9erdn/wU9z64B7MCXMudspsMuI0G7KYLwzYZSZISnskKGQ2lPIVVVmg1PBxdX+WOF3a2t7Hf7yIpCplUb87MigHkNZuwHE8SQK5fR5GVCEMyjFL5jK5bx0ydFS8ZcRfDgwbXaDhEPDUcH6+Xkd2cF2ruve45WDl8WB0vrwsAzXpbUkc0GnmN0uiJk1RV2gwLeZbL9/PrNClNq4ZhfyQgaCaAJmEi1180CQSObdZqIFh6eWkJJ9ZO4PTJdayvrqLl+78xCaRszQJZmeL+zn3ce3ALw3AEw2GQSCV/aNbRMG02WwLKLtNC3ofGGH8u+Ar8/OT/DEYjpHFEH1SMsWbTU+msPIVfd9Du1OHXyTbiipgy6lhh4wVSt5pYnj2N9eVXtAH0lP+h0AbQUxZUv5xWQCugFdAKaAW0AloBrYBWQCvwbCjANEOUxYjSAAfDA0zGI4wmE0RxIgkRKZ1YBuI0RH84kBlyAo/zrJKb+UL2wDkZTxhxITe3RVWpNSb6GEUldZ0aajJnLgYQ2TGkpEhahStWQBKlOL68gm+98VUcWT78oWG8z4aKjz9FKYbae7ev4+r716U6RQOI9Tgyaggq5voXHQoLrHGRlWTA9jypZkVphiiOJbFDoHEFGioR8oz1Om7KV2IG8aHMjlLWxmTZi4kaxxZGDmtQDx9s4r333sP+5p68J9+vKkh2tqTCBVaNLEKVDRgm2USAS1OEJmCUIM9jrK8s4diRJYRBgL1uF/1ohJiGHrlAnRksHFqBTy4Q2ToVMBqNZdms2WiiMzMLMn+45palhRg+41EgfCJeGVEUynVA44sXBbk+szMd4eLQxFqcnxfjhNcUl8zqjaYcH19rPB4jDGNJPNkWjUJVWeSaVhTGSJMUplkTMDl/ZQKLwSqm2JhKYrqoqkpZW5uMh+i0O1LBWj18GF++cgXnT52SZJCyLX+BKJe1tzLB3mAHN+5cw8GgC8uzZPUriyPYBGuLWaPqeHKNS2ROmaiyUmYoPXr9gdTrmFriV7j+5fmeVPnIZGo26qi3fdQ9VvZYI1MvQXMoTzNYXDlzDuGFE9/WNbCn/I+ANoCesqD65bQCWgGtgFZAK6AV0ApoBbQCWoFnRwGVBirEoCEUer97gL3uHrIyR8qJ7TJHkEYYjwdiFgm0lytTNIAqsmVY/WLip0RZlIizVBgshmnAt73pnWshVR+bc+WcQhc4dCVVpzjO4Jg2vvWVN/Gliy9+rhMN1PLmg5v46bX3MIgmMJj6IYvGsmGRZzOFK1EB3sTTPLP9ulTuOFkuCapUVbVYiWIFrCQziaDmGqthBEPnQK0SE4NVMv49WUDNVlOMI5ooP333Z7h75y6yOINbs9V7yRxZDSUNkVqF1CykOmYaNTiOCVPSNbGsj0WTERaaLk6uHkKn2cAoCPBobxvDMIBhO3BbLaydOgPLc5BnBDIHAg1vNjuYn5sXKDQNEC55DXpD4drQzKEBMjs3i8l4jHZL1cLCcAxfKlBNeR4ZQO1mUypzhGSzSsWFNGpIMyUMImHnsKJIcyyk+WJbokuSkEeVSO2M1yMrimQfVQJLqsn0+uOanIyziREUiqmUJylOrq/hyosv4pUXXsCptWPTZTDFxZKfEQS4fusqbt55H4ZtwGsyWaXSPzJP71gydc/j4mfmscgPzC+ZQHGaYzSYYNDrYRyOxdgjk8j3XIFk8zVmWg1J/3CtTZ0fmkA0lDLkcSJJoLo1g5Orr2OhdfTZ+cfkOfgk2gB6Dk6iPgStgFZAK6AV0ApoBbQCWgGtgFbgn1fg8U1uHMUYRGPs7e9iMBlJdWcwHmAYDIXZwgqXTJZHCVynLkYFYbuO66LKaQAlclObF7msXvEGlmkXmQx3XDF7yL/J01xWmsj6eeHseRw7zGlr3ux/2DHuZ/OMbuxt4Gc3r2FrZxsgsNlzYZjUwZRKk1EacKXqoxI9rt8Qk4jmGtlKRZ7LUhhNBJo/TALREKIq/BpreEz+0MCgyUY3jiZQq9WU13m0sYG3334Hd+/dR9310XKbUrNTqSsg5iobCT5kAKGUc+P5nG43UBaqSpWmIawsweHZBlaXF6Q2dvvBPWzv7xPeA7/VwuraOoFRSBI1fe7Xm1L7sk3FPaJJGMcxJr2RXCOe58ri29LSIoosE/OJq3Dk/0gtkJBox0a9XkeTS18cRM8B13VhGxZcr4EojLCzu4d+vy9mGrlT/D5eu3wvcqlo6sDksTCxU6DuepJko/ZcVuOKXZpnMEVAA+FkgiSOFaGpytFpNrG6vII/+M6/wGsvvyzQaJ67DAl2Blz9uoa93q4kfriARndHLXflco74d4RmcxXPsWw4lqNW0ZjcyitJIjFhNx5OMAnGcvzkFgno2jJgO6YkkJhKcj3+rInMcn74XkwAcRHMgofD8+ewvvzik6W1Z/Mn4vP1qbQB9Pk6X/rTagW0AloBrYBWQCugFdAKaAW0Ar+DAmrlCFJnYu2rN+xhY2cTe91dAQK7ji/LXWESSwKDXZmm35B1Kqk5GYZAenmDTjNAuC6+h3rdR8dvCZi36TUV6AZAuzmD5aWF/5+992yy4z6zPM9Nn9eXQaHgCE+ABD0pNkVKorTdo/aa7t2YFxvzeiP2xX6vjenejuiYldpQXqIkikNS9CC8LaBQ/pr0buM8/ypQ0yuJRgBJgE+q0QCqrsn85QUj6sQxCP3wjzjrL85TJ8kEb599F++fP4OibuB3TP8Pi55ZYszL9h1X4lJ0qVAs4U/4ec1S7QRZUcBtudtCWCmmISnOlgwQ/8Jf21VNNJg0XGW3RDzhDPr5C+cl/rWxMRIxpe2FCG26S2wR3BjRa1pmxp0dOhI78jhSLyYZ+IGHpikw3VhFUCfYu2seu/fuwcZkhBvLK5iwt8bzMTM3Dy8MUdYWZufm0Wl3JZpFl43FqJnL1a5KpuaTKJHoFQue+4OefC+TTqlcBML+YICiqBD4Hubnd6EXdpCkEerGgu8yJmaB6Te6ddY3NhFFU7nhLInm6hcn5aVQ2WmB7qpJHBuRyWOHDoUmii4pyqpCy7ZkTYz9VOQla1xpCtdxEPqu9PI4LRtzMwP8l7//Ozx0/AR6ww6yIsGV5Qu4cP0sijqVSJq5JRyu5+edZ1RL3I/xNYo9dAN5dDA5LOFmr1Mp18HnsCw7ouur5GqY+fwy7tWmG4j3LXDhs6zbokxnGrn4PH5uTCk0MPR248njf3rPi6ZfnH+9NNc1DcU6PZSAElACSkAJKAEloASUgBJQAl8aAkae4WJYJn02Z86fxY2VW7hy7bp0wrAbiM6NsB2gLispq7XZ6cPS3rCNdhjKD62zg1nMzc5i2B/KD/aB54nYQ2cHYzXygy9/bL/HnT87Hwz+sH5l+Rreeu8dLG+ssdRFXCFcBRNXj7QBW2gYr2M5jfzwT4dJg6zIRZSgK4dfpouKCg87lXzfE8YUghiNohgiIkRrO6JUVVIufO7sGXxw9iyCgEtUgbhQ7JYr7h/+YNuSe2QEIM6tm+l0zq9b4kTp9DtSMr1x6wbi9VuY7QXYf+CAuIA2xyMsr60jznP0+7Poz87CCzpo97qIpxlGowlaLUtm2T0vEGHG4fnR5cP3o8PLbmFmZkbOtSxSeBR95ualwJkusjkRkzrI01QcQtKnw89GaWF9cx0b6+sikpFQ1arls8Nyav4fF8ko7qRZIetofE+KbHRNUfyhE4nXmBUshTbuqvHmCNNpLIIQmQeea8qWUeP4sUMSB3vxxW8gySc4ff49jOI12G0LjsUiaTq2WFTN82DHjxHiqPbkvLdch3c8ib7xKOng4UI94215IfdRomh1JefEm9TtBei027II5rGjiQ4gfh6slnw25CNjWcjiCB1niEcPPY9hb+FL89+lu32hKgDdbcL6+kpACSgBJaAElIASUAJKQAl8oQlQDOIP3ZujTVy5tYSr165hPJlK38rG5ib2Le6RH+orFj3DwuxgID0u/W4fg05P3B+MwlAA+DIcURLh/NWLeP/CWWxMxiKQUEDhdDsNPDYc6fdhEbFxdzioGVuSnalaOpRKihRlLqINRQuWBLtSmkzBoMSULphtMYBf40rb9atXceHyRXG1UISRfqamhaZpiTDDNTF+jUId3T8UXKicOK4lPTR8Dz9wkKUZxltrmGyswspjLC7sQnfQR2M7uLW2jtWtTSzs3ov+zBy8IMTW1hi3bq2JkNXpdNFud9DudCTux/odjwITY16uL26bxcXdSMVBVqBNocr3xf1CwYpuILqJKMIwLsWi6LKUOnLcuHkTo82RCJIikW07oehs4kGhLM9zE1Wkw4lRw4K9SYW4nHgO/BzHSSTiDeHy8fE0lvdgBE46dxwHeZagE3oIPBvPf+1PsG/fblxduoT2wIPXZqSPMb0SVb7tdnMc6WpiVIv/24mBmf5nI3DyKqTcmv1XjPqRGAUjACln7YtY3HIzww5cCkxcFaOoFJierTTPRDQSJ1CaI3C6OL7ncRze+9Bv1VV/Gf6F3b1rVAHo7rHVV1YCSkAJKAEloASUgBJQAkrgHiJQ0NlA94VrYW1jE3meoBd0xNkzSSJkeW5mtC0KCiECLzDz51+ygz+gb0VjvPPBabx38QyckEtWHdMFzDhTVSOLM+Rc3GpYmO1Jn02z3RdMIYLlwk3FcXnOhPsi0HDynIKRuFryDLG4ZGoROG7euonz589jfX1dOpboojE9Qw2auiVRqCBsbzuJjJAkM+pOS/p56DBybItDYTJNXhY5yizC5NZNdAJPRAyPMa80xSRNsWfPfnT6AxECb62sY2NzBMf1MDOYQdjtigMsDNriLvIcSKkxy5l5rr1uW0qTxeFj2VLUzKhUhxP1nivPoyDDUupeuy9C0NZohM3RRJ7Pa96ZimuqSsQWHhSSKH4x7sXOKYpK/LySGaNiVN/KspCv0RHENTsRgOJY1sN8P2A7uRRh12UmIpDrADMzXRw9ehD79+5Ge4arbaZ4m3YeXgNFHl8iYRR4CngWy795RmYVTP6f3DsgzXMR2JqS2T0WR7twHXYRjZFnKXqDNnrdEHWeyOuxN8vxWCwNJLznMbuiCnlv32rj4MKDePLE11UAukP/jVEB6A6B1JdRAkpACSgBJaAElIASUAJK4P4jYBwsprSYka77Kc71x96tc9cu4Y3T72AcR8wCydw7Iz9FWiHnklVVsndYyojZTQOuRtmW9NHQ5cPoFF0mruvJShRdLexfYnyI0TyKD3ESY3n5Bi5cuIilpSURl+jA8did01hG5LFdEUfosGEEi//ja0qEzG5JITLdRRQaKAAxpkd7TB4nyCYbKLNEIlN+O8QkSsDqp127F+AGbaytbWBjYxPTaYKgE2JubgHdbk8EIDp5PBZWt0oEviNxL0a9+P47bjA6aRzHRTvsYTicEeeP6Dl1LUIWnWMUadbWN7GxNTaOKTWERSIAACAASURBVIqMrRbqphFHDBfGeHTaASbTKabT6HbHlAhA290/UqJc5XB84yri84qiwXQ6RplTJLJksp4OoiKPUZUpbIs8HRw5tB9PP/0k+sO2zMFTACJ/6bpiefW2k4clzTx4Dynw8N5K9M5iVA2I4wzjaQyOubG02gt9+E4LRRazMxzDYRshe5jqUgQsRtLIgf1BSZqIAEcBiAtvdmlj//xhPHXyG+iEwz/246rP533SDiD9HCgBJaAElIASUAJKQAkoASWgBJTAJyWwEU1w5vJZXGBkLo6lC0YKgSlyFOykqZn5kt/lfxR/6PYJQg62S8SOZcYs2KZAIyIbhaG6EZFiGsVYuXULly9fFvFnMokQSqQqEMGGpct01vCXH9CRE4iYwF90FNGVVMgSVy7iTJfz44EnrqE8T5FOJ8ijCHkSYTIZs40IbMrhc+gmgm3Lqlaa5SiKWtwqg+EQ/cFQZun5foyZMYkWUMwQJ9F2gTXXx9gf5IdwuPLFsup2e7sfJ5e4XMgOI8/DaDzGjZvLGKfZjvFHbgV1omZ7GY3OoDb7qGoKOlPkMs/eiMhjeo4c6QiiyCKT7oURkqgdRXGCOI6QZ6b7p8xzpGkEx65QVynabRsHD+7DV556HHbA/h92+tBNZNw/IfnKXL0RriSax/ZrOoKkJJqOIVfuM7uS4jRjbTQKxs4adkEVaMoUQcDy6R7a5IQSnbaJTPKzwZLwIq+QUvxjFCwu4NYu9s4exEMHn8HC7N5P+vHUx/8OAioA6cdCCSgBJaAElIASUAJKQAkoASWgBD4xAfbNLI9W8c65M7h+c1nKiG3XNwJBw6lw85LshCmqUgQCTqoHLNB2IDGvuinh+6YDhotRLceW6Njq6hpuLC3JLDqLkaNpJE4Txu4omjAuxsJoCke9Xk9EGdPF5MALApl+pzuIM+SsQ95ZZavqQgQirqnHUYQ0ingi4pJhh0/RNMjSUpw3cZLR2iLdQhSnKHj0uj0MZwYiEFHQoQjk+jb6bVfELUbReE4WY2l2IItodCaxtLoFFh+bmBuFkx2xanl5GVeWrsn780x3VuZaFFlAJ40RodiVxOWzaDpFxCUwFjvbNhyHZdANitosbtGrxuurwdLoRq5zGicocnZYMf6WIo0ncOwG48k6du3q48GTR3D08H65F0bssQUZHUwsa/ZYgs4eILqTHNP5I2tg7HDy2uIwooOH5dBSAs1eLZmEp+MoRl3m8D1gMOig1zZiEqfmRf5hLK0ukOeViG9kn6cVQquNI/PHcfyBxzHszX/iz6c+4f9PQAUg/VQoASWgBJSAElACSkAJKAEloASUwCcmQH0nKTKcvXoRpy+cw+ZoCzUcE8NqTFmw3bLQNGZtLc0TETgYiWIxMwWjui5uL4gl01iEjRFLl1duYfnGTYzHE7OSxbJniiY2RZBQ+nTaYRtBtyPiz2A4gGvThcIpeBOZoqAkgkfF1azKCBYUhJoGjkP3iVmhKpOEbTbw/VAeH2e5zL1vbY0QcY3M5dJVS4SZsBNiOJyF4zny9X6/j263i07ow6OTiQ4nL4TvBiIG+Q7jbYGUHVNEane72+4abmYBURrj1q1bWNvYkNdrcQ0rKySCxX4pdulM0wglv2ZbGPT7iOMESRIboYguoaaWEuxmZ3XObaFqGplkL6saUZSIgMaVLQou7FFq6hR1kyOKNrF/7y488eRDOHBgN3yfbiV2BZGNLUKbWeqqxWnFsmkeznZ5tWHIYm26isz58HlZXoFyUzyNkGZTtEScahBQLOsH6LZ9UODiPapRigNIol95A9QtEdvs2sWR4XE8cuxpdMK+9gB94n+hKgDdAWT6EkpACSgBJaAElIASUAJKQAkoASVAAvzxfXljA6cvncPFK1cRp4kpYuZClsgqjCmVSLMEcZKKAMHvMevEvpey5soUkKQxtja3sL6+hfGY0+URppMJPMeUBFMUoOOFosjCrgXsXtiNhcXdKGoZSTeCj0yhlxLbSpIpHNcRochhCdD27DxjTRRFRLiwHZmKbzW1zLmzS4gT8nwP9vIs31zG2uaGOHc4I89OI0a+ev2uzJ9TBBoOZjAcDBD4oUzWUyBphx10ww78beGH4g/tULbH1S2KSRZqKWwusbG1ATqAphSauGDmuLcFIJ4bJ98n4wmqpkTg+Qg7baRJKpE1hq+akpPsxtUUsOQZdFoZcQmNjaKoEEexiEAU4VjiHMcT5BlLzacoixi7FgZ44YUnsbh7Tnba+oMe6tzE69j/I2kvZ3tlTWbr+XdH7hs51bVlYn6cgLcs6fPZ2hjD8nzE0RRZnkq4rmXVUgjdHwTodX0RxDLOzItric4rdhNRqOPZ2widNo7OH8dDR55EvzNrltH0+KMIqAPoj8KnT1YCSkAJKAEloASUgBJQAkpACXx5CdDzMUkSXLpxFW+ffg8rq2sSd6Irhb00EhWSdbVMhIs8zSSWRWEiSiNMpxMkSSo/9LOgeDqJjCukahAnibhiOp02hr0hhsMhBoOBiBhcuaLrxXJttGwKHcY1wzgUo06cYad40emEIprQlVQVjZRM00nEaFRZUJRowbVstFkgzcJm25XVsCTNsLq+iq3RBJPJRESsls24kyfdQuwx4nn1ez2Ebbp6zEoXxaMOBSDOxHtmTh3swqlrEVFkRp3RtSAQoWZ59RZuLN9AUZQiRtGZJOXLIp0BGZnEZFKJ+2cwGKIoMqytr4v4QnGK1+7zvLpdKVdmv5E5LGRZgSnFnzg1M+sFV8JSZGmE8WQNZZGg23Xxn/7sa9i3f0G6ejjV7noB/KAtxd4Uv3jOFKfk/NmzRKEnLxHFEepyJxbGqByQ0KEUJ7xsxFmKPDFl01aLhdKQJTD2/0zjKfIyl3vGz0iRs/CaETIbth3AhY+ji8fxhDiAtAT6TvxXRgWgO0FRX0MJKAEloASUgBJQAkpACSgBJfAlI0CfRkExparw5tn38fOf/0J+4O/PDNBwmpxOmiyXKfVpNEEa0+GRytfSNEVKR0qx3dHTWIiTCHGUyBrY7OwcOpx1Z58Pi5bZdWPbqJta4kycQqcoQq/LcHZGBB6WQ7ueI50/jHpZtoV2mwXRpn/HOIQYmWIPDleyKEpY4rzxKG7YtrhoGLUyr08xJceNG0sYTUYIwwCO68IPfImxdYIQM7OzIpRQIAraHZlLZ1cPC55d14Jt8Z1N/MtEtmrp+qGLKMtzXLt+Davra+KCodjFyBWdNfQsUaiicMYSZ/Yl9XoD7F5ckK8vLd0UZw1XxHg4vnlfXlPD+XkKYWWFLE1lwSxNc/P3IjXdRymLpCP4XgusYHriqYfxwIEFtEMyYJk3r7MrAhB7i/h6dBnR/kMxiF8zAlAiog9jX7zGNK/ElcSDka7xaIqiSGG3GOsyMbBurw3ba4F9TOL+kd4fLpYVqEq6hHi/HLhWG6cOPIrHjj0B3zXxPD3+OAIqAP1x/PTZSkAJKAEloASUgBJQAkpACSiBLyUBETUsC6PJBP/2w5fw81/8QlwrC3t2o6gqTKIpOFMeRVPpraEYwQfQeWOiQ6a7hkXQLC2mc6jT7mDX/LxEq/Iix2hrJGXPScxpcRYFG8FIhBvXTM97YQDbs2Xpyw88+ToP24YINhR2+FqmGqhl1r4qft+Fa3vS1YO6EbGGB8WIpqlg0zVUV9jY3MTyrWXp+mHRNMUoXifjYJx2D4M21Rpx//Br4vDh4hk7dLaLnCsWIicpHKuF3qAni2TjKML1pevYGo3kOnaOwA1EkOLiV8bupDQWwYwF0Iy+UV7ZWF8TVw+FH7tlbzuuuMZlGwGIC2BFiTTPEUc5WNjNcuUommA0HqEscvCyLZQIQwfHjh3AieMH0e4AYceXImk/6MmCGSN4rkfRy3AVp9R2MXYcpyJItaQHqBBBiCdIgYwuoPGEk/V8Hy68Me5FccoSAYgRPbq2+Pwsy+X5jNZ5li99Qm2vh6899SIO7ToCn+XievzRBFQA+qMR6gsoASWgBJSAElACSkAJKAEloAS+fASkBDrL8PbZD/Ddf/keXnvjddRNg7mFBXHEbE0nEu2xWi1TUtw0IkpUMhFPNaYlQgVdN/1BH7PDWRFYHNeWCNjq6qoUJMdJLIteFHK4RMXf6eqh4OMGLE62WBkjq1LtMBQhiaXNaJko1Y5oIQ8SNw5dQC3YLbpmAtgwwgan6fkIlkgnWWwWtlxXBBOeB9+73WkbcYYCk2UjCEKZoGc8yvNciU/xmmzbFEzXVY2K61YZXTipcTcNZzCcHSDKUmxsrItbKi1yEbn4/UF3Rl67zFmczbhcjrIoRTDp9wYSFZvGMSbTsbEzoSUCF5/bFjdShaYoRUBi55FM2RelOIboxGK3UlUUcB1b5LBWq8C+fQt45tlHELRbCDuMchXw2x1xGFHMkS4gh/1FEFHIcrkwVklpN2Uzy/KkCHoynaIuKfY0GI1GKLJSBB8un7FfyGo14voRAcixzFJbU2IyYpSM8bA5OLUtJdycfn/+0a/iwPx+WNaHAtmX71/anbtiFYDuHEt9JSWgBJSAElACSkAJKAEloASUwJeGgDhRJhP88Kc/xne/9y+4unRVxJDapq0DMocuMo/VEvGER5Wz38cIM0wFUVxY3LUbc/Pz8PwAo60NrK2tYTJmRCmXcmEKR3ys7TIG5oj7hOKP5zuwWg6qFvuG2Ktjy8S8F5jVrpoF0VwFqxoRT+jUYbSImkmRNRJbogDkiBDkoipScfHUTSHClolluUiyHKvrK8iSVGJm7AECX1/kJBuW66AddNDt9hAEnrh8KG7QClNkXLbir0yWvAiGJcu7F3YhYwn0eMTAmgg1OUuuWy2EYZdaicy/00FlxClzcKK90+tKT9Ly8oqIOlxaM0XQJsJG0YmHfL2o5DFkyRW2aMJy7SlSlk5bnogzDXIMZ7p45NGj2L1nBmHYguU0IrKFjIFtT9uba4IIYIzX8dwoagko9g3l2e3uHxY6r6ysSqG1Kac2AhAs5sUArszvuKMoDiVRJqXhgdtBU7UQ2CGOHz6JJx98EsPOUAug79B/VVQAukMg9WWUgBJQAkpACSgBJaAElIASUAJfJgLs/7m+sox/+Kd/wo9/8hPpfAnbbTQ24z0uvCCQzh6KD0YkkAoZiW9RQKAmQCfQ3HBOFA66WKLpFNE0lj9LQbPjwKXTRwqSTQ8N+36sFntq2Csjnh3TUcNp9sBEvniwiJoiEN1ExrHjoNsZwrZcEW7YzsPoGYufXZZJm+0s6TRiHw3P0fM5LV9ibWMdo9Emuv2+LHqVdYMWX8FiCbWPMOggDNsSO+Mvumuk/zmvYDWma6jMucA1FbfTrl3zsnwVZ4lE2yh0maJlLp5ZyJNM4l9kx2sVgaqphOsMi7CrCisrK4inEynBNhdMHCxQNtfGcysquocKiXyxHJsOneloiiRJ5PF0T1mtCkFgY/8DCzj20EHMDNtwg5b0GbXbPRGddiJfvGkUwHgPKO6QGNfMJF42ZZk3nUc1NrnotrYhbiTpVZKbz3KjBjRcUaCjqGc+FrwPdF+5qAtLuqIe2H0YX3/mRRxeOPhl+id1169VBaC7jljfQAkoASWgBJSAElACSkAJKAElcH8RkALoosArb7yGf/7uv+Ddd99F1TQIOiFcPzAxLNtGlETS7yI/5rOo2WPcqyd/5zQ8i4TZzEyRhuIBxRYuYlEA4kHxod0N0O8OJHZEl0iNUr5HVw+nysXFYlHMoPhi4mYyLN6YeXHUNiy00Gn3xQHEP3OhTFSn7Q15WRSjYsNn1lyjqsRxROGJZcWj0RYm45FEvvKajp4cfFPb8aT8OQg6ImTQtROGLsLAFRGGYpGUWHPparv0ut0Opc+Hq2A8Q/HGcEZ9u19H3EBxLty4lMVvUKBivM61bZmdp6Nqa2sL48kETW1iVXTkUPQhY54/BTT2JbUYeQN7lzJx/9AFJItsFJ5Y2NyqQINWp+vi8adO4YGDu+G3ea84W08XEGNvtjy+rEspgGb3EMutWeRNh9FoPMV0HEtBNnuabt28JV/j4bmOOLR4W9hxbTJj/EUBzQhAvEa6sYq4BkoLzz36VTx+8ikMQ/NZ0ePOEFAB6M5w1FdRAkpACSgBJaAElIASUAJKQAl8aQhQrBhHE/zo5z/HP//372JtY0NEDlvcIezo8cT1ItPjZSnlzsPZPmbnZmVha2N9HRtbWxKPoqxTl40IBCxkZhkzZ+HjLJLXCNshOt0ufIoq7Izh0hVqESjCTiixsLIqRVDgVLuRFEwhMtWGVs05+hY810eLziH6f+R7oj1JgXOrxaUrCiYmmkbJRFwqdPEUFGImiONIImV08vCayqqBZTtot7syBd9YdB9xSt70/zAKxoWxTujLRLw4jGo+h+cgRh9ZLeNaGjuTWD7N5bGiKtCiCygrECeJOHjkXCU6V6Pb62PYH4j4cuvWCjIpdObiWiaCFkUxunBMdI7xO7p8WqiKHHGaIJYVNa6ClRK1o+BlO42UNJ969DhOPnRUImFBwF4jx4hwAYuhG5ltp6hFFxDFoMl0AstysLG2Lo4lRvLYmbS5Mdo+XzI0hd0iAt3W3YzbiiDEiVUBHb+LgTuLI3uO4MThU9g1OwdXu3/u6H9TVAC6ozj1xZSAElACSkAJKAEloASUgBJQAvcvAfmxnetfAJZXlvHSj36Ef/m3l9AwLuVyVorLWY2IQYxv0fUzM8temQBVw+n1CtNoKsthkylFgkbEgaY0kSNOqnM+neJEkibSF8QuISl3Dn0RTxjtYnSMogc7dyghsCjZ4Yw6xRX++i2rCQUm16IA8eFUumgxci1m1YrPY3kzY21cCaMY5Lb4bZYox5hOR8iT2EyXNw2KvESFGuOtGGGvB89vo2ks9AampNni2pVlIwx8mbOnC8hp8XUtEblYssxrlHJl1xMfUFGV0qnDa5GuopJfo0unEoGLDh9GvxhxO7B/P6h5La/cwjSOxFRD51BZFfJ9il9kR3GFpdqyFEYXUJGK+4eFzXw8o1rs62EPEefaF/fM4bEnHsL+A7vhBw5cz8Tuet2ORPBYKM3H0oEkkbLxCElKka+Q642jGDdvLmMyicQFxlU0HhS5KIrJ6pdwlSZuibfx/nnwMN/ZjSN7juGhgw9hZmZGl7/uwn9GVAC6C1D1JZWAElACSkAJKAEloASUgBJQAvcjAVPlyx/fLZw9dwb/8E//iLMXLoNtMNI9sz2lzpLmbreDwWCAdrsj61NJPEUsvTaMH1UoSpY8cxGsluUoigFcsfLoNmmM04YHu30oQjBeJOJGqyUz7RZ7hrbLpRmPonWHa1xc99o5D/ECsZS5RQGC7hy6bSpxnNAlYzp8GAuDCDAUrywRiliozHn4ClFER8sqavbp5Ckcu4U4SkRkYYTN9kJ5jut34AYhPI9lxq6ZZm9ZGPR7woLxLYo/FMZM4MuIT/LnbXUkKzj7nohLicIKHUFybkUhJdE8Z8bXdu9agO25WF9ZxfrWljCk/YdrYXKddBVxzr4y8/QijEkijSISy5s5u55jPJ5KLxAXx8oqh+dbeOqZx3D82EH4NuB3feFOJxCPvMy2C51hImXTMSaTiVh5eM9HW1u4vrSEqjBl1x7ZWHT+sLeJGTAj/jC2JjG12oZv+RiGszi69zhOHT2FxfnF23G8+/Hf0Od5TSoAfZ709b2VgBJQAkpACSgBJaAElIASUAL3EIEdAYgtPO++9x7+4f/5B1xZWoIbGIcPxRk6eeiE6XRCsw6Vms4ZChsUWVp2C7ZLQaFBlptYEh01nBd3XVM4TLeKdApx7cuji6SRwmYv4Aw83TxcBKPgxBUrIyi0LAct2wg9dP2YwwhAMvXeaknXkPmq2FB2ZBiJgbF3qKhqcSGxzLrb9tEUGbY217By6zqGvQ5S6eRhsXSJjI6ckgIVI2rsKArhhx0sLCwgTqe3o1sdL0TY8cTR4tKltN19w+uk+JQVqZx/u9ORONdocywz7YX0IbHXx5JIHEugefaMUvX7A3Q7XZmRv7WyKg4h1/O335MCkCNiEJ9gizDGcmg6nYwAk6Up4jhBGueIkwxbo000dYmZmR7+l299A4NeiKyI4Pss1mbhthGqpLC6LCQ2RgdQnEzlHrIriILQzeVb8rqMxbW7HRO1o4LVsuA4DME1IkxxnazKKjhwMAyHWJzfh6889BXsX9yP0OfnRo+7QUAFoLtBVV9TCSgBJaAElIASUAJKQAkoASVwHxKQ8ue6xiSJ8Mabb+ClH/wAV5euw237IrDwB//BsItup4ckjaRwmCXBJSNTdO1w+t1zYbmmg4expiQx61GOw/4gR8QVfp0CT6djHEHSycNAkzhZuCJmHCV04VBQMcXPNsrtUmc6b/g9szZFP42oEGb5avvv7BKiwMIFKspFFJy4GuZz+SoI4NKtUmSoshiBK6+Om9evIJqOwRGz4XAWa+sjcf7A9uGHPfTn5qVfp9/roWXVKIsKAafbwwC+T2eRj06bBdkWoihC2OsgyWKm6mRivmDx88SsoJU1XT+F9AaZqqIPi6IZZ9u9MI/JJMby8k1xBzEOV1dmxUyuR4Qqs0BGRiyS9nxHRDq6gJI4RTRJpMsojROMR1t47LFT+PaffQtcur969SKKIkPQcVFsT7hzzj5mhCznOVN4M71EFJ82x5tYW12T+zicmUE76KBoSlP0DUb5HCm25q80LmDXDvbP7cdDhx/GY8cfw8xgRjqTdsq478N/Pp/7JakA9LnfAj0BJaAElIASUAJKQAkoASWgBJTAvUFAXCB1hfXxCD99+WX89Oc/Q5ynsn0edAN0u13puSkYMcpSKTcWtw2dH1UlBc4UDCjkMKbFOFnBSBaXrBpTwsxiaPbjcIK91+2KAERB5z8efL7MwYvQYwSekgoQvy7T7iyU3hZ++F1JXbGQ2BVhhOXKLFrmebEnx3QY8fuBdNZ41IuqHD3fxSMPHcOw38Y//+P/jVvLSzh26DDm5+dR0eFUsYtnC8PZBbT7M+KoYW/RoN+V7iLzrow/1ej1++h3u3A8CxcvXkJSpLfXv+yWIw4p9uiw4JkCi0TkKsa+LGFZ07jU0A1VY3ZmTkSu8dYIURyjxen5FqR428S/GhHSbJhSbt4bx7VQVub7jJhRoKNI1ZQNsiTFqUcewn/5u79H6Fq4cPUcbt64KrPtBTIUKEXMi6OpuJZ4iBvLs+Ver62viuuIkb9OfyBiDgUsFlkncYySPUGOBd8O4Vk+dnV348QDD+LYwQexOLeonT+fwX8CVAD6DCDrWygBJaAElIASUAJKQAkoASWgBO4XAlld4/1zZ/Df//W7OH/xAjq9LnozA4TdUJwrUlacZ6jLCnVToy5K+eFf1rqKXEQfRrcoatDbQg+JCWxRnKiln4ZKkB96CFmgvN39w9gX40Y8GAfbzhbJ31l2bNw+Nue3xD3EOJl0AdXWbZePCEU1F7WM8JSlsYhPdPx023yv9raryEGVZQjcFh4+ehhPPnYKs70O/u1f/hHvvP2GfO+xxx/H8RMPYTCzAMfrYnVzCssJEHR6yPMcFir02j3p46HbhxpQr9eTRbBRtIW3338HN27egOOx3Fp20SXKlcYZkizdXgrj6lkhLh5hSS9NSTGtRNAO0ev1kacZNkabph/IspEkuTh86PrhY1nyLEtlLMy2zNoasVRFKecVTxOJmNVFg+e+8iz+7jt/Dd+yESVbuHL5HG6uLGEjGSGtE2RlLuIPY2DiuWLBtGXJGtitlVsScevPzMjqGxoLURKJ04hdRoyhMQbX8XuY786ZwufDJzDozQgT49LS424SUAHobtLV11YCSkAJKAEloASUgBJQAkpACdxnBKIswS9efQX/+sMfYHM8wnB2RsqCYZsiZaoULDxuNTWiaQzGhig6mBlzLoSx+4Z9PBSISnGqbCe3UNaMJzUi4Hihh8APzEIXnSYsTJZ5c5YZNyIWcZSLugHLnbmmxeeVfA9Z9aLLiIIJ33b7HWoTy+Lr0Akk3iTpLrLkvRzfhdty0ev0aHzB3vlZPP7QCSzOzcF1a9y4dh7vvvUq3n/3LbSDEF994es49cgzgN9BUTmwXF+u3ziPPjxk9v12gXYlEbrT58/g9NnTCMKOOJDo7GEUjN06LIM2vUZcVdt+slwLN7iMe4nXNjs7Jw6oW8srErHjdXMOnutqtk3xiGJRLdEzClEUfiyrhuNYUhwdjaeYjtlXVCMeTfFf//f/imceewyWzZpvYDLexJWlCzh37QJWoxU2M0mRNKNfFHQYmWNx9urKikS7gnYb/f4Qgd+W6y2yDFmSy7nxC47l4sjiERw/+CBOHDiO2eG8Rr4+w/8+qAD0GcLWt1ICSkAJKAEloASUgBJQAkpACdzrBCbRBK+++Qa+/9OfYDSdyA/9jdNgFI3geJ5Mn8siVZajYbyLooEIMNJIbCJhFCJYTMzYVlaIUEBnUFm1pBiZjpCgHZjS5O3eH8k/SZ+wJSXCRcpCYpjJeS8wYlHLkr4as3hlxB2KPTzoMNkRkfKsQtgObgs1dMtQZKKLiI+c7w9xaHERjxw/jjmZJGd7Mjt1Umyt38Avf/qSuGMOHzmKZ577BmYWD8N1O9xC+0gnCxfT8jrDB5fO48133pLzZ8lyVZrz5FFSWGHDtDibLJRcLGPcrODV1SjIrKowOzODbqeNyWSMOE3Rsm1Z/sq2F9REh6o55+6xokm4WHQBSf9SJgJQOs2RpzmspoW//au/wXNPPy0iD51bFIu4gvbWubfxweV3kSAVDlx3YwwtjiJMphE2R2Mj/PkewnYHgRuY4uqiEiEu8DsIbR+9sIdTxx/FwX0HMWBMzHLv9X8O99T5qwB0T90uPVkloASUgBJQAkpACSgBJaAElMDnS4CCyoVrl/CTX/wCv37rN8jyDH7bR8uzYfucXDcRLHHfFIV00jAa1rJNGxAP3/fge7708khMaBqJ46XhNF/QrgAAIABJREFUglfLkegXBRp217g2o0uWFBxLEXLdoMgr4+RBC7blSvGwQyHIlrZmKXS+XfDMXh86inxfBCc6VrgSJhE0TrXbjun/2S5a7vghThw6iOMHD2P/rl3iFPrwMD6eK2fexOm3X8Xa+i0cP3EKJx59FsP5/QA+WtCQHiUUuHzjKt47/R7GEaNjtvTycPmLDimqKRSEKHb5QSiCTlO35JpkxSunuFaj3W5jMBiKSLQ12hIHFjlSKJL2o5Yt62yu7ctjZAnMIsdSenvSaYI8L2SRqxN08ed/+mc4efy4EdAyvkYNajTXV67ijdO/xvLmTRRFik6nJ0g2NjYxGo3EaRQGbdi2JwtvgddGYAcI/S667a50/Oxd2Iv9C/tF3NPj8yGgAtDnw13fVQkoASWgBJSAElACSkAJKAElcM8SYITp/OXL+PEvf453Tr8PtBo4oYPKKuEHjkyPc/KbQhAFILBTZjKV9S7+z3MdhEEg159MYkziCFarJWtS9AoFXigdN77nSXxJ5t45295wEr1EVTTb7h5T8mxbnIb3pDiaTheWDzMmxdei58ijM4Vl0pwlrxv5O91AZc4olQXbaaHMudjl4tTR4/jKw4/I+fn/k/jz4e1KJms4+/6reO/t1xF0Onj0ya/i+IlnIGrJxzgoAK1vreO9c+/h6tISfM9FSeGmJKuWCDA7QhUFIIpB/H4jv+8UZ5fSc8QOJnIajbYQZ4nExHjVrghJdBNxrYvX6IqTyXXoKCqQJ5mIQE1Gq5SFVlnj//o//s/tqBafSeHIxPrqOsPy6CbeOvcbnL909nb/0ub6prh8msbGsSOMdM0iDDoIvQ5m+/PYPbcbi/OLH4OIPuSzIKAC0GdBWd9DCSgBJaAElIASUAJKQAkoASVwHxGgCyVKEhGBfvk/XsGFixcxmW4CIeD4LPt10e52ME0SFGWFLMvAph8pJpZSG7Mg5diWuFo4BU9txvcCKWHm9yhuOC6FHXd7SYyuIodBLhPvYpmz9AGZ8mO7ZSbEWStd1oxPMS5mYl10vtDlI11BfAXPrH7xvXmw08a1bBw7cBCPnjiBvTPs/Pn9Yg4jUuON63jlZ9/H1atncfjYQ/jat/4WYTgjYpcpqP79B/klRYKzl8/izbffgB+Gct1FmcnKmql7BhyP5+CA8TcKQIVMqvNLjIwV4orivHy700WaJJhGU+O2slrw/RB2i91CXBOTJ8k1uQ67hNjNk0qUTJJ5RQsPHj6G55/7KgadDgubRACyKQCxxLvOAKfG2eun8a/f/x7SJBdBia6hwweOYnH3Hgz78+h3hhh2htKhpMcXj4AKQF+8e6JnpASUgBJQAkpACSgBJaAElIAS+MITkJLfosAHZ8/ijddfxwfn30cdNEjrGK4fbE97mcmpaRyhaRq0Wi2JO5VZKRExzpLTsVKzzIcPtSn+UKgxQg/dOeaFGF0yYhCFEkaadr6+Uwy9s44liobVguf5xhEk7iFGxwCXc+8WJ+I9U0BNyjWDZMCRfQfw+IkHsX8XJ8k/hpOnTnDuzBt47ZUfIU2meOar38LJh5+F6w8/lgBUocCNlRt47c03ZEXL8RzpAiIHTrRbDjt1fNTsPmpYgG0hp5uK61ueK5ExCmu8/v6gL+LOaDTG5tZISpd73Z5cB79vWQ7Kemf+i7PvhVw3G4tQtWCVwCOnTuGpxx5Dx/clulfXJXzfxNGSJAJ8C8trS/j+D/4drCdaXNiHgwcOYd/uA5gZzOmM+xf+XyyNevxXqIcSUAJKQAkoASWgBJSAElACSkAJKIFPQGCnsjhLEly+fBnvnn4X7198H6vjNbhtXzp6Or22uE+SOEZO1aBF0Ydz8CU1DTh2y8S0LEjZM0uMpZ9HxB+6ethh04CGHkfWw1xwUMr32rcLm6WVp2AnEKNKdK6YSJcb+BLjYqcORRA6jzin7m3PkbNo2Wpq+LaDmU5XnD/H9j+AMAw/JoUC0WQdb7/2I/zmNy9j777D+NqL38H84pGP0QVEj0+FcTLBuYvn8O7770pHEh0/tcX+nwrwuKZGIYrCjStz9lw+a9h8ZHHFq5SJd5ZBh34oHUdxEkkvT5Km6PcHUozNTiAKYizXlhhdVcK1HASui9AJkUQJfMvBk489gWNHD8Oh6CbOKC6lmeU1sqMb6MyFD3Dp8iUc2H8UJ489/AddUh8Toj7sMySgAtBnCFvfSgkoASWgBJSAElACSkAJKAElcL8QuL2uZVniRFlZX8HVm9fxP95+FctrK9ja3JSSYjgO8ixHWRUi8NCdInPkXARj+fH23Lkf+PL9osgljuW5oShDnCjnihgdQRSJKIgw2mW3TMcNY2B0rJQUTWTS3RUByGbcyWNBtAuXM/IOn2vCWW7LLIL5lo2j+x/Ao8ePY3529hNOknOGPsHa6nm89L3/hvFkjBde/BucfOQF+H7nY7mAiiKT9bRXf/OauGySNEHlNGZi3aLYYybtHYfz8kbIMp08lIEY5SolYmeidY30KMVZijhOxe1kO75w4FT8TqyMghcqoBu20Q97GG9sYaY/wHNfeQaDTk/4MEjH2JyUUVPBszkJP8I7772NfncGDz74MDohr1GPe4mACkD30t3Sc1UCSkAJKAEloASUgBJQAkpACXzBCOwIQVVluneSOsNb77+Fixcv4dyFC1hfXxfVJWy34fmO9NSwhNkLPJEa8iqH47MUOkQmLp5aBCB26TDWlaWFxMfoAJJZeIoaLX6fU1UQV0yWpiIyURah4MNffhgY8UNKp115fbpb6iIHygZWU+LAvgN49rHHsDj3H9e+Pi5kzqVHeP21H+L0u29iftc+PPHk17G49wgsClh/8GAsrUJWlbh+/SqurlzHrVu3UKKEH/qoZPDdrIKZ4XZPnFAJi5458+6YRbOdHiMarNgHRLUmzVJM4kSm44MwEPcPHUMWGgwHA4CPdVzUKaftSzz84Ek89OCD6PiezL/zCH1HVslqOqdg4erVy7hxYxmnTj2K4fCTimUfl6c+7m4SUAHobtLV11YCSkAJKAEloASUgBJQAkpACXwJCJieGfpGWDhcIUeJja1NXF9awjtvvY0rS9cQRVOMJiMMhgPptmERs+lKbpCXBfI8h+N50h9E0SYvShRFJV9nsoudPkEQyCw8C4ipiVD8oEBE15A4YKyWxJL8IDArXkGAMs8lVuZyAh0W2r6H+dl5HNm3D0cPHpbS4z9U+PzRt6/AyvJFvPPGy7h18wYOHzuFRx5/Hr3hwsdyAZEXBZvltWVcvn5Z+oAaq0FWZWi5LdAZNY1jWDIxb0lxM2fg6QAyk+/sAaIeZsNyHATs8KmByXSKLCuME8q15fuuBXi2B0fW0GrE4xiDThfPPvUUDu1/QG4HO5hsVPL4JBqLGBWNI5y9cAGzs/PYu1en3D/6M/HFfIQKQF/M+6JnpQSUgBJQAkpACSgBJaAElIASuCcJSGcMM0YWJL6VlTkuXb2KD868j0uXLmJl5RbLbUScafc7yPJUlqso/lDVofCTlzks25MeIRY425Yr3UEUJxgTo9jEaFLOsuKCvT/sFrJlOczzTOSJvUKdIEDDfqCqEnGj7QU4dOABHD10CIf27kcnDD9ir+vj3IIaWTbGyvUzePln34fjBnjsyRdw5NgTcP2PcgHRxCTFPBLtur6+jI3NDSytLGFrsiHF0K7vopDSZlOIXTcWirxCUZYitkmf0vbiGRe7uL7mODaSJEOSpShLuqJs6QhiKXSLrqEkk9gcRaCTh4/jueeeQ88PkWeZuKQolpGvFEG7Ds5duIjpdIpjx46j12PJtR73IgEVgO7Fu6bnrASUgBJQAkpACSgBJaAElIASuAcIGDGI+kaF0WQTt1ZX8f6Z93FteUmKocfTqUSaWo6NoN2Wvps0z5BljIX5UlrMqJfMwns7y1+88G2BoqpkSt5xPUmE8fmsCWJoiU9mAMyzXSzM7cLuXfPYt7CIXXNzmOmYhSwKSXfmyCQK9quf/RuuXr2KhT0H8egTX8PC4oGP/fIUgrI6wySJRABaWr4mvUJ5SVGGpUkOrJaLUgSgElmeiXOIBdh0RFEQYiE0e5cCP5Q4XJJlIqKVNUUgS6JwLkWkskIyjTE7nMFXn/kKjuw/JN/jvL1VkaOFSqJgNaIkwenTp8X9c/z4MVgspNbjniSgAtA9edv0pJWAElACSkAJKAEloASUgBJQAvcGgR0RiJ3CjGxFeYLVtVVsbG3hxs0lXLxqYk+TSYQkzxAEIXLpE2L5sCl+Nr0+jkzB07VSseyZbTeMK23Px1O0aMliFtAOAhE39u5awIHF/eh2OugFbfQ6HSP83HF0XM3Kce3SBzj73tvI8gIHjz6OYycfg+9TuProd9wpaS7qCkkWYXW0ipXVZSlfHo3WUJQN7LCNgqXXOR+Ty1VQHCuqQuJeFIF4BGEobim+LZ1FRV5IkbbLku0kkxUwlkAfP3YUp46dQCegE4pCG2fha3EAsRuoqGuc/eADuVePP/4k+v3hHRTN7vhN0Bf8CAIqAOlHRAkoASWgBJSAElACSkAJKAEloATuKoGdjqCiLkypsO3KKhjFIPYCXb12HWub69gcjbG5NcLmaIQoSWUWnR02rbqWGBeFHc6X86AIFHiBRL3YhcOy48FwiLmZWcwMhxh2+5gbDDDXn4W77fT5aBnm02JgjCtBEq3g8vnTuHT+AsLePA4dPYn9Dzwo5dUstf64QhCjXSyAjpIIk9EmNjbXMI6n2JwmGCeJ6T2qMulI4pqaSwdQXiDN2IVUwnYdeH7bFGFbFvKcPUkUqYAyy0TkmZ+ZwwvPPY/9C4si9jgiAZn1r/HWCP3hAFE0wbtvv4P5+UU8cOjItpj1aRnp8z5vAioAfd53QN9fCSgBJaAElIASUAJKQAkoASXwJSGwsxgmAs72NTMklhQ58jyT6NbS8k2sb2zIGtjGaBO+G6DXDpGXpTym1+2h226LE4VdQXQKsRzaczx0O23M9AYY9PpSksyheBY/3z3hZ+fGGQGoLjYQTTbw6iu/RhQlGMzO4cTJxzG3sA+urII5RgjiyfH4rQiaKXI2X95xA+10A5VliSiKsD4ZIS5TbE3H2FhbF+dPmXM5DciLDJubW8Kp5VgSmWuHAYKwLWtqaZqgLAsReuieOrjnAfz5f/o2wNgXK6YtIElSWf8SoaoqceHiRWxsbOGRR55Ap9f7knxK79/LVAHo/r23emVKQAkoASWgBJSAElACSkAJKIEvNAHRQRjp4qI7NRRUcCx20dRSSOw5DhUcKTrm91lkXFeF/NmhE8iqkCeliEGOb6JdFHxEW/kMrtzoOKbE2bJy1MUEQIYzH7yDcx+cpp8GexYP4MChI9h74DDq+sM4mBF7KLbwFf7wWZuiaMa5ChG8CpSYRBPpS+L30iQVoWY0HWFrNMJoayTxLXLhKhhLoukAKopMJuA7YRsv/MnzOHboyPbyFxU5lj5v/yozcWq9+uqr6A8GePorL2j06zP4PN3tt1AB6G4T1tdXAkpACSgBJaAElIASUAJKQAkogY8ksOMO+o/FzBQ4djw88hgRTsxXdow0n5Xg89vvuPPeXDyzRaBJAExgocTW1hre+c3ruH5zGb4fYNfeRTzzzJ8AFpfOeObiuYFlUwByYOqq2XFEJYzf5t9/t4S1IzpJuXZdoOTmu033TiIF0uPJFNeuX0OWprh09YqsetFBVFUVpnGEOi/wxGNP4MXnv3l7BY0La3WRw6UNiBJWluHG1Wv44Q9/iL/867/FvgOHVQD6yE/wF/8BKgB98e+RnqESUAJKQAkoASWgBJSAElACSkAJfK4EKLtUMovOUmU5bEdcMllJ4aeEjQRFtgXXLlEVKZZuXcON5RvSYzS/uAt9mU93UNctOE4A3wlgsRuo5utYIgY5lgfb8uE5HbhuAIvKzh/wMpmC7Wr7ITbKmo4gc6ysreH60nWcP38ON2/cRJqnyOJEnFMvfv0beOHZr8Fx6Ugq4IvrqkASRQg7HUTjEX78ox+g0+3j2WefR68//J/iap/rrdA3/9QEVAD61Oj0iUpACSgBJaAElIASUAJKQAkoASVwvxMwzqQKWREhSTaR5lOmpQCHYo6FNIuRlzEspPCcCp7PGFWKOJtKZxH1G8eyUdcN8pzfs2XprB12RNwpi+3ZeomBOfDcAJ1gFr3ODEKXvTsOrE9QIM37QXcQO4GyMsPS1SW88utfYvnWDSRRAt/z8Hf/+e9x7MiDcBw6krj6ZTxJWZbKs8+fPYNzZ8/h8We+gsOHj39Ggbr7/ZP0+V+fCkCf/z3QM1ACSkAJKAEloASUgBJQAkpACSiBLyqBukaSJdjcvIHVzUvI6ylqijKOJ26bEpxjL9DttuD5lFEq5OzQKXLTTcR4VV0jjmKUOZe4bHheAM+j+wbIywq1mIoY/+LkvY92MEA77KPjDxF6PThuT6bbAbOA9lHH7RJpVCiKEhcvnscvf/UrXLlyBYu7F/DXf/k3WFzca3qX6hqetx09Q43RaIT33noT8wu7cerxJ1X8+SjY99D3VQC6h26WnqoSUAJKQAkoASWgBJSAElACSkAJfNYEamxtbeHazQuYxktI6ylKq4blOPACWmfo6sngOA3aoQ/HaSFPUund8Rx3u4OnQFlKa4+cvOVQ6KGg0xJnUFnyNSgB2RIDC7yuRMMscMmLIlAfoT+A51MI+rBI+qNJ1CjqQgqe3333bfz6V69g165dePFb38TsYA5ZyQJtRxbAmDarihpvvvEq1lfX8dw3vonhcPaj30Ifcc8QUAHonrlVeqJKQAkoASWgBJSAElACSkAJKAEl8NkRMKIMl8bWNtZx5eYFbE1voHIi1BZXvwA3sBA4LrjLVVNMcSB/L8tcZs3oALLEZUOLjyXPKbkY5tTSDWTZNgfEUNMFxLCX5cJzQ7OExmhYyeiYI51Ag94CZjp74Ls9WCICfbyD3T4WaqysrODVV15BEif4zn/+G7hhRwQf13WQJBOEYYhLFy7ilV+9gkcefQIPPvwwfJ/T9XrcLwRUALpf7qRehxJQAkpACSgBJaAElIASUAJKQAncMQKMUVV1gbSIsLy+iuXV65ikayidGI5XArUFVuiEng+LLqCSE+0UW0wns2Pt1DfXcKgMWS3UZYO8zuB5tjiIbk/clxSUbHHjmOd6sGwPKOgQYjzLReD1MDfcj15nN3yLhdIfc+heVKwCWVbi5R//GNeuXsF3/tfvYDgzD6kWovRUFdiaTPDW678BjUpPP/s8+sNZXf66Y5+mL8YLqQD0xbgPehZKQAkoASWgBJSAElACSkAJKAEl8IUhYFp0ijrDytYKLl+7iEk8AawSpTOF49Hd04jLx3XY6WOZSfYyE1nGo/PHMUPu8otKi2WJS4hfCEIXtWUhzzKJhjkOC6B5NOIKMqXR7GM2RdMoW+L66XbmxAnUcXYbJ9BHrISJuFMDRZbAdhz84ic/xmgywuNPP4XFhUW4Pt+1QF2UuHDxAt58/S2cfOhRPPr0n3x8gekLc8/0RD6KgApAH0VIv68ElIASUAJKQAkoASWgBJSAElACXyoCsvxlVcjqEleXLuPKdZY/l7C8GrUVw/JKOFaNsixECPK3Y2BVWcB1WtL74ziWCDk86ppFz+wNMt0/nGKnvpNmOythdPmUqNGAzUB0C1E+MgIPl7r4uwvHDdD2euiFi+g4u+C7fXnUHzzqGnUleTK88/abMgt/8uFTOPLgcYQ+S6ULZNEI33/pR0iyEn/xV3+PnnT/fEyH0Zfqk3FvX6wKQPf2/dOzVwJKQAkoASWgBJSAElACSkAJKIE7SIDiT8UhdavGJIlE/FnduCWZLi5+JfkW/IBiDjWVXPp9OoEvz2EMzPco1jD2ZSEIAun9ESMOy55rCkcOHN+FDIIx7uXaDJuhTBJxEcnjKQRZriyNObYHRzp/XFiMhlkuAqePnr+Aob9X/v5RAhAqFlCXuHH9Kr733f8X3/72n+PAoUOi8VgocOaD0/jpz36ORx97Gk89+zXt/rmDn6cv0kupAPRFuht6LkpACSgBJaAElIASUAJKQAkoASXwuRKgCFNVNWt3sDnZxKWrl7A+XYfjOaiRI4rHcD0WPjMCVoJVPj4n3esKRZnApcPHacnfHc82S2Ccgq/MAtjtZiB2CLk+LKcl0bE04rx8BY/RMfYF1YDjsCjaCECW48MBp+e5LOah4w4xE+xD6Pb/sFvHZMmAIse1yxfx0kv/jm9880UcevA4bNfGxsoyfvzTHyOJC7z4zW/j4MGjElfT4/4joALQ/XdP9YqUgBJQAkpACSgBJaAElIASUAJK4FMS2HEAlShxfeU6lldvIMojsBWIDiAKRJx9h5VJ0bPnuQgDHxYa5CXn4FsS/5I2ZcuUQcvcO90+FIdk+auhdgRLBB5qRRnSNBHdxczD0zFUw3HM5LtF94/rwnHapiwaDtpWFz1/Dzr+3PY0/O+5YNGdaiBLcOH8+3jnnXexb98+PPzoI/DCAGfPn8FPf/RjPPTIU3j+ay+q++dTfm7uhaepAHQv3CU9RyWgBJSAElACSkAJKAEloASUgBK46wR2un8YmFrdWMe1W1cwjccorAplnYsEJAGxMkGLU/Bs6PFsEYAo9LDrh9ExCjmcXqfwQgMOv27EHVccQfJddvOwAFoKpMvtPiFzifweZR/P4wy7jVIm5T14IgLREcSi6DY69iwGwQPw3c4fZsNN+SLHyvWreO21X2PP3r14/JmnEEURfvHKK7h5cwV/+bf/GxYWFu/A8pcp0DYHSfKgymX+ZKm76K5/jn/fG6gA9Lmh1zdWAkpACSgBJaAElIASUAJKQAkogS8SAYo1lVUjzRJcX76OG2vXZQmMbqCc/TwO17iAsqb7pwFKRsAsuB5jWSY5xUl4dvhQ1GEMjM8xcpDpBaLDR1bBRNRppJtHhCOJahnxR+Jfni9l0ai2n8soGNfCpAeI6TMGwgZY6B1Gx5/5w11A2wJQtLmCf/rH/4Y/ef6rOPLwKZw/ewavv/EmDh87iWek+4eOo09+8NoqXgMlMom61awsMgJYUcGxfbiWhaKo4doOaHv6yPLqT34a+oyPIKACkH5ElIASUAJKQAkoASWgBJSAElACSkAJbIsvlQVMkrF0/4zjscS+KAKlnHgXAcgSAYiyDGNfDhe7xPED2BR4PNP6zF4fCjtBQNcOXTyFWQKTSBhFICDgY+tc3D/m4FQ8o2G2CECoG1kEc2z2CrEEmo/n+1MkshBYPcwFD2DQ2QvX/X3iDUWYQs73yvn38fqvf4lTjz6G/QcfwKuvvobltU0898KLOHz0+CdY/qpRcNmsoiOqlohcFE3kz3mZo6woftHVxBibA8/1RPDpBG0RtzzHR6czMOE2m51HH1FkrZ/OO0JABaA7glFfRAkoASWgBJSAElACSkAJKAEloATudQIUJwqrxubWGl575w0Rc9y2i6zMkNe5cbbQ4UNhhkrNtqvHRL0qeJYFN6BQw78X4Cy8LWKO5MOMuwd0/bAbiHEwvgQ7hegCAtK0kK93ux04niurYRR9KACxGJqHRMqqRibiPbeHgbcXc51Df6C7hxfFGfgclz54G6ffew9HTxzHrn378cN/ewnDxQP42te/hbDT+4O3z7h8CimzZhRukk4wiTaxNdnCeDrCKJ4gnsSYTqZod9qwHQtZyk4kV5xFWZYgSVN0uz04cLC4ax/27t6P0Asw05s150/zkIhpWkJ9N/4tqQB0N6jqayoBJaAElIASUAJKQAkoASWgBJTAPUVAxB/xsFQ4f+U8Lly+hNqpTUcPaMvh9Ltx9+xEtqqylNUv+VpJ8Ya9PTZaTDmJCGRiUUY4Mv03vy1uMD5W54yT2SIO5ewEcmy02yE830FZUGQCLNf6sE5HvmLDonMGAdrOHBZ7RxH6w9/Tr0PFqJAS6LUbV/D9f/9XPP/1FwAnwOuvv4mnv/oN7H3g0O9xEJlrqBiCK0qMojVE6RTTbIw4jTBJp5jEI0yiKZq6RpE3EvMyHUYNWrZxTAnVgitpFeJphKYCZge70At76PeG2LewFwu7FuF7ITphgE7YVzHoLvzrUQHoLkDVl1QCSkAJKAEloASUgBJQAkpACSiBe4fAdv0O63awOdnAe2dPY+nmdZR0+7Ds2QL80IXfZsyKAgcdOECVl2hR0qHYI24gFj1bsBxI5w1/5+PystiOiXEhbGfli+4evhwdQRRpJDgmgknAUmmfsagGYKeO/aEAxPogKVXmUVnw7Bns6h3CoLMI93dGqbYFoCLBuXffwntv/wYnTp7E2miCoDOLk088jV7vt6fkt7uIWHZdl4iSCSbJJuJ8ivFoHXEZIysTxHkKCmAlo2A8FYo7EWNvtfy5bhpYdgstc5FgKkwibpX5sw0bRVHCtTx02124jot+r49Bd4h+u4/ZmXnMz8zDszy4wsIc6g769P+uVAD69Oz0mUpACSgBJaAElIASUAJKQAkoASVwHxCQ8mdKOBawvrWBX7zyMm6sLMMJXWRFDNu1MRh00et10BI9w4gkdL3sxJao0UjBs+g7NWjakZl3TsU7nukFqnOJiZki6UqiX6KPlMYhRGGJh0zJ7whIlmMiYtsNPWZFa2dVy4LnDjDX3o+5zgO/38VTJOICeufVX+LsB+9j0O8jHMxh/9GHcfDosd/q4NmOromclWGSjLC6sYzxeB1xHqFGIZxYiJ3lmXQREVptMe5VSA9QC7ZwYdSNMTXhxb8JMv7dkT9nWSaCFeNhdBdVpek7An+vbMx0B9i35wD63b4IQYPeQESiMAxVBPqU/+ZUAPqU4PRpSkAJKAEloASUgBJQAkpACSgBJXD/ECjqAmz5ubp0Fa+8+mtsjjcBt4WizqXHp99to9tr3458ia4hpcziCTIuIc8IPo7nyOPohvEcFjhTsDFT8nQIeZ6DkmXJJTtybJS5cRmJVCJ9QGbL6ncMAAAgAElEQVQ+Xfp/nJaIKTJRD2u7dJoPNr1AjhUgsGewf+4RhH7nd4gjxgGURSN88MareO31X8sK2cnHn8MjTz6L3nD2t25ijayOECUbGE02sDVaQ1pGyOtMonEUqSj6TOIYcZxsx7vMiZd5jbzIUJaVCDx0/nzYW9RsNx9RAJJwGIokh+cH8AMfRV7Cd1y4rovxaII0zmDXdP1Y8B0fru1ibmYOJw4fx7Gjx36P0+n++SzerStRAehukdXXVQJKQAkoASWgBJSAElACSkAJKIF7hgD7fzajLbz57ls4c+4csrKExfLmlhF3At9H0Pbh2Za4WtjbYzqBRLaR0mMRg2TeHfA8H51uB+0gkMJoxsDyPBbxpz/oIM8ypGkMZ9vhc/uV6gp5ScePeJJMHbLFeJlnfpfIGbt1zOoXI1HdcBd2D46j78//7h6gukYyXsGrL/8Ir7/6K8wv7sdXX/wLPHDs5Pb0+07sK8M4WcPq2nVsjdeRI5drzMsEOUuuPVd6iibTKbK8EKGnLEtZBENjybUXuRGAKJrJ3D0aEY2Mt8nMpdmWK/ExuoEshugcC63aQpomqKoKrFxq1S7yNEORlUjTDG0vwCMnHsXzTz+HYf/39R3dMx+3z+VEVQD6XLDrmyoBJaAElIASUAJKQAkoASWgBJTAF4UAhRaGmxj7+tVrr+CDc+fQG/TQ4oKXa6HlWAhdV0QNRr3EmdOy4HouYJUS++IEfJVz/r1AVddwHQ/D2SGGwwFoAIqjCGk6FQGIJc8URtI0vY2AVckiJdWMinEZjI6hEk1doUXBBxSVPHjiJtqRnegIcjHs7MHemeOmCPp3LWjVBZLxOl7+yUt4/523ceLRp/Hs1/4Uw9kdwYiz7gWibBOrm1ewtrmEHJmskdVWjWkcI8vzbWeSjTQvUOQ8R8jvGVfGyIS9PmUlbiCy4QIYpR/WGElcTJbEbqfmUFFUCgJx+ORJal6zqZEmOezaRp5VrLuWrqCmaHBk/2G88MxX8cCBB9QF9Cn+8agA9Cmg6VOUgBJQAkpACSgBJaAElIASUAJK4P4hQAEoqTNcX76OH/zox7i6dA3zuxcYehJnj+vbcG2KP5b8osOHYpDvuiL+cCmMwpB0CdUVijSXqfZ2J0CvP8DscCAFz3EcyYMoAvFgDExiYp4n0S/TE2Rm5hkXMzPyZmWMjhk/8BBQdNp2GtW1WRUbtudxZPEZ+C6Fpd81oV5gsraM1155GRtrm3jqhRex/9CDcF0TTStQIspGWI2WcH3pPEork3P0AgpcFsqcDqbKlD6XFdKcnT0FypLlzwWSooDTctCybFn74iU4jocW59BMlTWKhs9txNfE/7M9VwQfRuDYfRRHsbyWlERT8Klb0i/kuQGbg1DlFfbM7MY3n3sRB/cd/D2LZ/fPZ/JuXIkKQHeDqr6mElACSkAJKAEloASUgBJQAkpACdwjBIz7h6GrDy6cxUs/+iHGkwl6g76JK7kOXLslf25JQbMFW8Qg9vyYr4fhdjzL4gQ8nUAVspSNQg3a7Tbm5mcxnBkiTaZI40giXrfTYxxzDygAmZLonQhZnhciiDAPJatjfJ8gkIUwWQ6TqJkNPq4bzIgA1Al/twOorjNsLF3GK798mfXU+NO/+g46XP7iPLxVIqkjXF65hI3JLZR1BMtqtnuNGOMSy5OINhSnsjRDnBbIUjp2zLlVVY2Wzcc6TLvJIZE1rn5xIUyErQZNw99JpYbnhygKc40skE7iGEWRb8tXLbRaNnwvQKtlwW5sNBkFoEX8xTe+jdnhrApAn+JflwpAnwKaPkUJKAEloASUgBJQAkpACSgBJaAE7g8C4v4pMtR2jXfPfICXX34Z42gi0SSKP57vwfcdI1bU7K1hNzTXvrh3ZSbO/XD77xbdQr70A3Hli2tYLIPutNvYs2cPyiLHNJ4giiNYspRlRBVGwkKKQBRKaKvhn+i4qc18PJt0KFG1xFljenO4EuZ4rggwHnzsm3sIC8PDv1MYqesCS+fexy9ffhmHjp3EY888J2taQIasGmE9uokrq9cwmm7B9oDAo3DDZTLH2JrM9rw4eIo8Q57XiNIUWZyhoRYl37UkysV+Ij7FdUJx8Zjgl3FGlXT3yGMboGUjTVKkWYKMK2AUvIoCrmXD8325xrDbQ5KlvHiUSYH59ixefPYbOPLAEXFf6fHJCKgA9Ml46aOVgBJQAkpACSgBJaAElIASUAJK4D4iIIPndYWoiPDeB2fws5d/hrTIYLsu2oEPLwwkKpUVJpJFOYOxKwpBlH8oVLi+Ay+k+MEyaBe+62+7ZkwhNP/f/OwsPMeVfp/ReIR4Govbh503nbCD2fmhiDuT6abErRxOooPFy3TCmBl5liJThKIcw8ea+JRRWPbOHcHRxad+a9L9t25SXePKmdO4ceMG9h85hsW9e+G6FgpEGI1v/n/svYeTXYd55Xluvi92RCNnEABBMFMSJCaRFEVJjpqyZGtc9uzW1Nbu1mzV7pRr/o2t+T82jD0zXkuyKVmBskSBIAkiEDk1gI4v35y2zncbsmTSJiBTNgh+lwW30H3fe/f+3mtU+dQJuN2/haXBMpI8QqPbAEpGwBhvcyTyxQgYe40kncZ4Wp4jCGPEUVK/PsyN3iMueXnCgPEtCkB0/vCxeVUXQVPeKnI6pDJEMQWgGCgNidAVSQGX3JvNul/JMhAmsQhDyICu08ZTDz+BZx57Bg0y1uOeCKgAdE+49GQloASUgBJQAkpACSgBJaAElIASeJAI3CmAHkYBTp8/hx/+8IcoNnwqftOH3/BBLSavakcPhR9+pUOH2o5lWrA8UybiWdxM4YYCiMkTa20Ejs05d0smz6e6U4jCAOu9HpIklcUshsvmNs2K2DMcDZCl9fQ863/YQcTYV8N36niUCDEFSsbIODWfl7LItXV+Fw7vOAbPaX3w7SlLDHo9xGmEmZl5ODZNPTmiZICrty5iZbSCcToC7Ep6fxht43w9BSCKUYx95cxuyeub4loajSZIkroIWu5hY92LMTDOuZugQ8eQx2dFIeJPCUOuNU5SxEmGXCJghTCku6kqSriOjU6zJS6gtMowSUIRuOgucioLBzbvxavPvYKGRweTHvdCQAWge6Gl5yoBJaAElIASUAJKQAkoASWgBJTAA0XglwWgE++8jXfePSmLWI7HAmTApphhmciKTLp/GOmiEyhLGM+i2GPTqAKvQcGDcSnGvugGsmFZBhzXFVFI/C9lifmFefhuA6traxis91CVlYgojVZTxJ4omSDLE4ly0RXD4qFG08VUty1OIHsjJpanmTiKeJFpWmB+ejP2bnkU062FD31/GGGj44jOH5O9QsUYN1avYXH5qog/KTLI0jzFKtOA59JhY4rww2UvcSvJ7HstBIWTWISgomAsjF1ALMe2YEhJNnuSeG2WzLrXJqF6PSwIQln54rIXz2N/EE+wKfAw/mXZ8BtkZiPKQkRlBsMy4NsNmBlwYOteHHv8s5jXHqB7/j1UAeiekekDlIASUAJKQAkoASWgBJSAElACSuBBIXCnpJgOoHfPnMTxt06IANTpduQrnStc/krzRMQgChN5kUksSlbBOA0vebASpl3B8zgXvyEGgc4VSx7Dn9M11Gg3MTs7izwt0Ov1EEWJRKXkKUwgSUOkaSyF0xRj2N8jAtBUVxbAKPxkeQYDBlw+r/QBudhEAWjHw5htbfun35oyQlYEGAaruLF8BauDFeRmBtu/k2mrV8gckxPuxob4Uws/jH/VkS/Ov9eCEONdUcR4HO/fk+umpkNXj6x6satIOpFKjIMYkwnLngsRhChFMd7Foudus4tOpwlLlsNy6VyKsxgZSuFucWS+NLBlahOefPgJHNi9R6fg7/GXUAWgewSmpysBJaAElIASUAJKQAkoASWgBJTAg0WAIkOQJDh78X28/revozKA7nQXpmVJR43034D9PraINJnsn7OvxpO4Ex0sRZWBOSbfc+r+GnEDbUzGSxEQJEpG11Cz2UKHBcdxjMkolHJknk7BKY4nSLKwjpdxpr2q4DgGmo2mRL6SKJIFLgosUrxse+i2Oti9bTcO7nkEHW/2Q6fg6eApxMWUYhSt4cbSZSz1lhGlE5i+AdenmFVfL8UaG+z/qd0/dBhR4KG7h4JT7VoSiUrOCYNUol2268KAiSytq57ZV1Tn1kyJfI0nAaI4RUXRioXRsJAmKbyGj4W5OSl2jiN2IxXiDuJ1VFxfszlXD1RZhSmvhYf3HMJnH3uq7lrS464JqAB016j0RCWgBJSAElACSkAJKAEloASUgBJ4EAnIEliZ4Z3TJ/GjN36CpEhFxGH/D9erwiQSMYduHn6l88dzXPlKYaUqCln94qS6zeUwxsZMo17w2ohE3RGELMNAkRWYmpmG7zcQhTFGw4mIS0WeIowDZFkkkTE+Bw/HMuEwklXmUkbN+BnXs1iMzH6gmfYUnnjkGRzY9TBaja44a/7hUQtACSwrwNLoNk5fOIVBOIRpl3CatUOJ0/Scuae7iL0+ZV4LPOzxoYhDJw+jXhljYNL7w79XCIOkFn1MPrIuhBankIhlmcTngiBCGMTI6C6yyI6ijgGv4WG6O42G5yCMQimdrqfna7GMAhufio6gLK3gFAZ2L+zAi5/9Ama7Ogd/L7+PKgDdCy09VwkoASWgBJSAElACSkAJKAEloAQeOAIUGIIswqn3z+Bnb/0cveFAZt4Ny0Kr3cZwMkbD95FVdfEzhSCuhLGzhodEo4ocFcuj2QHk2HU5tMXyZ8a7uIhFEYUOIV/Kn9mXMz01LXGxQX+0EaEyEYZ0BCVSjkzHTt3bQ1eRKZEqOpLyokASBrAMS8qQ56c34YnDT+LwgaNoeZ0PfX8yLptZOQpEuHjzHC4tXsA4DWTp3XYNGHZVr5pRBKJ4BRt5aiCVyFklXUau7f3CFUT3DthIVDK2lkmUjYfNcyg2pYU8d5SGiOIQ40kkpdHS9eMwKlaLVN12R8S2LGXcjnwa8HxHnpNnuOReFojjBGVRSg/QlNfFM0cex+F9B+F56gK6219IFYDulpSepwSUgBJQAkpACSgBJaAElIASUAIPJAGKLEmR4erSIr7/4x9ipbciok6r0xKBoTceodNuI04SceaIACTdP3Y91y61OZw7zyTGxTl4ij4UbjyLxcjEVseiKHZQ/KFjxnN9cQKFkwjDcYjeoC/nWChRZDmKKpd+HAopJQpUeYaiyKVYma/pOq6UJk+1pvHMI8/giSOMRX3YOlaJhI4hRAjyIS5cP4ebvdvIUN8P7FKcP5R0Ksa25Br4og6KNAcNP3Qg2TILX8q18x5YdB3FmUTYKPiwM4j3V+SVTMTTFZWVCYIwEKcTbT2+66Go2KxE8acrjOhqiqNYSrbn5+fRpPNKXFUlbCngLhGlnINnCzVgFcD+zXvw0heeR6vxIatnD+Sn9J9/UyoA/fMZ6jMoASWgBJSAElACSkAJKAEloASUwCeYgMSjAKwGPfz5f/8LjMMJRpMAjYYPjw6UopA+HsoWjDRZXPiiAMSCZ9QxsLKoBaA0iyQ2xvAWl8TYCcRuHSo20uvDJTGKIDIlL03P0oHDYuQrV68iCSOJQDkWXTkmTKNEWRXynGAsjFISl7XyAq1GE2lUwKqA33r5t/DU0Wc+dB695Nx6mSLHGLf6N3DpxkWM0wkNPLL+xeel+4ZT7JDXoQuIDidXIl9SZ8Qeno1+H4pAnLU3TReD4Ui6fMQ6VN8hkjRBGMVIWeQsX2NxOrHMuSpLcUe1mm3pVZrQXdVoiruJ50x1p0QA+kUHUFkhK3JxAXGO3ixMJJMQU04H/+Yrv4P52fk6MqbHRxJQAegjEekJSkAJKAEloASUgBJQAkpACSgBJfAgE6CAQ+1iabCGv/nb13Ht5iLraeqYl22hqPuORWiQU1lMTAeMYcGo6JqpUOS5rINRBCqqQiJftmNJj5DnsGNHOqJFFGK/DntxDMOROXTPa0jfzer6GtbXezCqUtw91FwK/lfUz0cnEZ1JaZrKBTVtD+EoRLfZwu+99nt46ugHi5FF3MooWlHqCXB16RIu3LqCtMxEACqQIS9zuYc7E1+MZ3Fi3jId2GUt7lAASlNOvicoS0scQ3laItqIddENlFKoyeu4Ft1ScRxLd49lcdkLyLNMBDWuoFEIGo6GUgLdaDVrMY0z8J4Hjy4pqxaU8iKVEmqKYZyQ5xuThTFaho8XPvMsjhw8rGXQd/nLqQLQXYLS05SAElACSkAJKAEloASUgBJQAkrgwSVAN8ogGuGtU+/hZ2/9THpqLM9CQcGFU+UsgJaOnF92m/x9/KvKc5RFhsqsYFmGuFZMwxCnjCyFmXTvGHA9R56TghE1Fwomd4QPlivTeZTGgYg+dQd0KZ0/dABRWGIBdBLFIpI0/CaQltg2txmvPv8lPPnIkx9wwzD6lacRGi0To6iPS4sXcXPlJkoXsH0bKWNlZYaSOa/65X7h+KEA5Jqu3IMsebEPKM0l+sUCaDpy0oxClycuqKKoV8Mifj9JRPwpCq6YOcjyROJf07PT8vy9wQCj0VB+xl4kcUbZNhyWa2+sreU55+Dre6cYx/eB0bgkSKUM+ui+I3jl+Rc1BnaXv5YqAN0lKD1NCSgBJaAElIASUAJKQAkoASWgBB5cAhSA2N9zfW0J/89f/BeZHmf/Dyff4ywVAaiidWdDIxGh5M5BJacqN2JMdAaZ4ta5I9pQEGLsia4Wh3EwLoFVFShwpEntHKILiAXIVWkgjAJMgrH0BlEESrL6HLqF8jxDnhVwTBvtVge+5WLXpu34xtd+H1sWtnzgDYqiAGaZwHGBleEyzt24gLXBKizfgt9kYXOBNN9Y8ZJCa94K23zqjh8KTSx/pvAV57l0/TCqRbFqEnC1qy6pJhuWRbO8mSINnUoUwdIoFa6tVvMX8a7heCzuH4mWmYaIXew6kuU1z/1FsXOSJCKW8aIYTGNsjqLShKtphYEds9vwb7/+DXRbXY2B3cWvpgpAdwFJT1ECSkAJKAEloASUgBJQAkpACSiBB5vAnRjYzcEa/ur1b2NtvSe9P7DMungZotuI44WRKIokVDBo0rGY75Ld9Aqex94cNuqUtQBEJ49pwHXZBUQnTSFdQiw4ZuyKK1tplkpMyvN8+B77cCqMJn0kKfuEeE4sy2F02FCIYUSryliQbKPheHji4CP4nVe/hoXZ+V95k6TcWsqfE5l7v750DZeuX0QQT2A1HYmA8WCsi/PrG/rWRt7NkggYXTkyR2/aIobxsGwXSZwijBgHq11RXC1L4nrynQevkqtfcZLCMg0sbK6vbTQeSy8QxR4yLMloo0OJLqBmowm/4QojcqRIRNEnTCJESSyvNRkGcE0HM24Xr734Co4cOKxrYHfx66kC0F1A0lOUgBJQAkpACSgBJaAElIASUAJK4MEnQNGmF4xw4sy7OHX2LNJiQ+CwbGRVLvPuCV0wXOGiw4eiSVFHuMyNEmW6hlzPhWU5Uq4cR5G4fVzfkcWwpEhl8pyOnnoenlyN2nlTQZbBmq0mxpMA6+sryIoUURTXPUAUjooC7Ua7nlEvSg544YVnnsVrL7yE2enZDwhAQTBAq8VrKfD2ubdxc2VJlrks15b+n7Ks3Tq1AGbKupdsgJk2N71QmUCa37lfnstzTHEvZQm/b8i5LMemAFRWFLYoPNGxVMD3fczPb5LOoH5/HWEcSjSO189y6CiOZc6eXUmtZhOezzgZ2fLaWIBdikjGpTAKRWQQBTGQV3ArC5955Gm88txLaDU+bP3swf/M3ssdqgB0L7T0XCWgBJSAElACSkAJKAEloASUgBJ4oAkkZYZbg3W88eYbuL20hFEwhtdsUKORGfQgi8X1w5iXdNxkCSzTlIgXpROf0+7dLpqdrrhghqO+CDi2Y4jgQ6EkzdiPU7tp5IllPcsQMcQ0bGzevBlpmuDm7RsIwxABl8EsE4bBVzDgOhRnLBgFMN+dwQtPfw4vHvvChy6ABUEPbsNBP+jh3OVzWO2toChzEYA4V5/ldNVYEgWjFsVFL8duSMcPuABmmrLqRSGIwgw7gErOvt8RjWBKTIxz8LxfSjQUvcaTUFw5s9MzaHfaWF9fxWA4gLNRjM3IF8UzRusooFHY8jxnI8pliCOJAhsZZ+SVF/USmQkEkxB5lGO2PYMnDxzB88ee+9B7f6A/qL/GzakA9GtA04coASWgBJSAElACSkAJKAEloASUwINJgC6gqMzw03eP49TZ01hbX0Oj3RGdhhIJ16joRKmXudhJk8MsKQ4ZsAxTJsynKXq02uLuCYKJ/KGTxXJsVCWLjVm8XMi8fJEVCKJYipDTLBc5yGUUzPUwCoYYDodgj09elDBkTUuaoeFYjrzuXGcGf/Tbv4+jBw7XZdP/4MiyCLmVYGmwjHPnzqI3XJd+IgpKjTaFm1AeIQ4gmCJyAY4IQfV3TFCq4vXylChJkMa1M4r3RCGMs/a8LjqDsjiTqBb/PjU1jUbDR7/Xx+KtRRigE8pGt92R6Xc6j9ipzU4hOpH4+Domx0hZJi4iCmF1mXTB6TVYriWxsmgSY/vMAl56+kUc3LdPBaC7+HVUAeguIOkpSkAJKAEloASUgBJQAkpACSgBJfDpIEABiC6gfjDGm+8cx3vvvQfY3IS3pdTYbXoiANGxQsGH/UBlUcFiTQ4MNDwPU90Oms2WCBlZmmISTJAmsbhfxAVUJOJuKRh1koWvsi5WzjJEIcUToNXqyN+DcII4jjCZBPJ907JRVhV8twHHduDBwJ98/Zs4evAIvF8SgOr5d7qTgMRKsNi7jRNvv4VJNEKz5YHqEWNpnJTnghmVGLqYbJOLZTbKnKE2KkOGuH0YwSpZBB3GSLJE3EG8bmay6OZhfxHFm2ASiMNodnYOC5sWsL6+jsuXL8kymOtZ4l5qNptwHa6h1U3a7BliZI5dQ1wAY/EPHT8sgeaamHQB1Y3REjmjOyiNM8w2Z/Dik8fw2MGj2gF0F7+eKgDdBSQ9RQkoASWgBJSAElACSkAJKAEloAQ+PQQylIizBNdXF/GjH/0Yt1aW4Xg2SrpdPEd+dkeMEY2kyFEV9VqVbVnotNuYmZqSsmSGu1h8PB6PJb5k0UGU10XJFIQo/FDYYLSq3x8gDOM6TmZZIs6wPLqoMqyv9qWEmW4bCi48p+W38NCu3Xj588/hwO79cH5lor5EEkXwPBORmeD8rUs4fvxnEkFrd5rUs1CBS2Ts7cnhWiyp5tpXHcNi14+ISDm7elIRZGBbUlAt61wUsArO2OdSfs3eIz4ujGLMz85i3/690mN06uR7GAdj2Ix+uY44qHiw94fz8rxP1/M2YmCZFFvnLN0WgYwdQBsrYFIYXSGvuFqWi3PKhYcnHzqC33rhNRWA7uLXUwWgu4CkpygBJaAElIASUAJKQAkoASWgBJTAp4eALHgBWB+v4eSZ0zh16hQClhX7DkzLQsZi4jyrF8DsOtZFQYJuHoomrXYbm+fm4fsN2IaF0XiE8WS8Ed6ikwVot9vodtpyPqNOa70+emvrSItSRB8WKIdBgGbTl+jYZDzBJKALiOIP3TcVWn4Tjxw4iG/99telALqWVn7poGhiRoiyCO8vXsJ7504hCMYSU6MDqCwzEW/4wIbnw2Dvj2mLk4kTYXUZc4kk430ZcFxXXEtxnCCKuC5WO5goDtGN1B/2MTM1g0OHDooYdObsGfTX12HYBoo8lzWwdqcjj+NaWu322Yiz0amUZLBsQ9bRKCxR/KFQxOvLMy6K1aXR47AW4GzY2Da9Cf/LH/0POgV/F7+eKgDdBSQ9RQkoASWgBJSAElACSkAJKAEloAQ+XQQoAo2iAMv9FZw9ew4XLl1AzBiUAVQyi85JeDp0fKk+ZiTsTrcP+3zm5+Yx1elKcimMAgRBIIXO/Mb01BRm5liO3JEeofX1HpaXVqTvh8LTnelzrm/Zlgm/4clEWG+9Lx08tuXJChcFoMcOH8af/v43MTs9/UHxhxYdK0eUBSIAvfXeW4iiEI2GhygJZZnLsgxZ3mJhs2FSfGHbc11KTQEoLyjG1G1ALIYucsiMe1JkGx1IcsUi8ARhgF07d2HL1s1YX1/D8vKypLYocqVJCtdzRPhhhIsz8HT/8P4Zi2MR9B0Fq8wrKcrm4ygScTUsDBmDG8v1DMYTcU3ZpYmF6Vl88ytfx6MPPbxRIP3p+pzey92qAHQvtPRcJaAElIASUAJKQAkoASWgBJSAEvhUEKAAlJWFiDwr/TUcP/4Wri9ex2gyQYZComCMKNmeB4euoIJFxXVXDV0r090OOt1peC5jVZB41+2lW+AA+vYd2zE93RWOfP7xeCJxqUgWv2LkWS4z8XGco0wzNNsNdDptrK715TybUa3KEJfRC898Di8cO/ZBAQh0+FCcoZspx/s3L+KHP/1bEanY/RMnkcTAWNLse66UPxsm3Uz12pf84dpXzsUvXqmJiC6nnK6fHAmn2eO6r0gEoCJDt9PBrt27sbq2irXVdXiejXaziUkUCgNGvejkSZJYXsd2HFkQczwXruOhYgF3FIuYxpgZC6YZLeM1TyYT5GnKGm6EMbuBCpgVMNOawqtfeBFf+vyLKgB9xG+mCkCfin+69CaVgBJQAkpACSgBJaAElIASUAJK4F4JyDIWZ9DLBCsr6zh34SwuXruKlbVVxHkipcecfWc5tEyrO1zPqoUNuoA4B99qtuE4tghAy2srEu/avLAgLhz28VDoiBNGqmJxALHsmbU37MAZDycI4xC+72FqakYiUOMgRVUZaNge9u/YgS8e+zw++8QTGx04FH14yXfCYHXJMiNgF29dxJvvvon+aCCxstqZU8DxHTQ8V86zTIedznKwbydJcmRpvf5F90+WVSJ6pVmB8YhunKyOsMWJiFT7du9Fs9XEJZY+h7xu9hvxeeueH7qNGJWrV8IgwpPrNURAI4v5R+kAACAASURBVEvG2sKILikDRVV3ANENVWS5OIIYi2PkjBG0LGPfkgPftPHqs1/EV559RQUgFYDu9Vdcz1cCSkAJKAEloASUgBJQAkpACSgBJfD3BChycLKdZcZXblzDzaXbWFlbQX88RLPZEAcLNRLGvNieU9HeAmCqO4Vmqy3CBHuAwmAiAsnU9LTMqudZikajAdO2sbJyG5cuX0cURhKNiqNEOn8oxHAlizNjJSwRPSiodLymCEDPP/M5PPnoo3VxM1fDgjHcRqsWhDZWtoIkwvnFizh++k30Rj102k00mh6yNENelui2msirErZhy8qWdP9UBfK8FKcOb47fYxdQmpUYjcaI4xiu6yFJY4RhgK1bt2Lb1i1Y661iNBrJ/dMVRCGLLh72Frm+j3ajiV6/LxE23nur3YTncJXMQJJnSLNMhCXGxLiuRlfQncLpUpxBKcJxCNu04TguPMPG73zpq/js0Sd0Cl4FIP1nSwkoASWgBJSAElACSkAJKAEloASUwD+PgCxi0X2Sp+iNh7i1fBv9QQ9r/Z7Eo7jsxfUqunq4+MXY0uzMNKanZ2W1ii4fnuO3mvB8V/psuMM1NzeHTreDmzdv4sLFSxgOhkjSHGmaiTDE+fgS7OFJkRYFPMutRafSxOG9B/ClZ1/EkYOHZX4+CAa4tXgbrt/E7r17RbURYSqKcHXlOr7zo+8gL2Nx3jRbvohLjK41G02YNsNpZu0A2nD8cG2sKso67pWkSJMMWQkMh2Nx8vBE3nOr1cbCpnkpbh4OezBMSJEzX53unqKqxCnkWKYUTVPkKbJUhK7udBee15Bz+Yx0/bBjiGXPFp/INOpy7bwSZxSvg1P0Fkw4po0dm7biy8+9jCMHDsNznH/em/yAP1ojYA/4G6y3pwSUgBJQAkpACSgBJaAElIASUAIfD4FaTqETJkMQRwiSELdu38R4EooLZhKM0eeaV68njhz2/MzNb0LJ/pw8FUcMRQ06hLI0huNamJmdgddsYnl5CRcvXkZvfYQoSmQ63rRNeE5djmw6wGQyFBGm3WphqtXBjoWteOXZl3DsqWMirvSWlnD61FksbN2Ohx95pL5pk909Ca4uXcd3fvBthEkAt+HC8xxqK1LAzEJmljCLyFUysmXKHDwPuoTY2cOFLjqCeO90AhVZhiiORIzasmWrxLtWVpYRhCFmZ6eQpKkIUIx+MQLH16Hric6mqqKgk8vz+80WXK6LkZJhy2JYEEQYDUew5XHWRidSIcIUS6O5DlZlJazSxJ7tu/D1L/029u7cCfODO2gfzxv/gDyLCkAPyBupt6EElIASUAJKQAkoASWgBJSAElAC/zIEKANlZSbLVoxXRXGANMlxa+kWbly/gV5/VcqaGX3qTE3Ba7RkPSxNEok3UcmwzRKtZgPdma64Wnr9Ia5fv4UrV26IaMJpdcOq4Nom4iRAkgeYjAeAUaLTbqHT6mJ+ahYvHXsBX33ld0H7zOriZfz0p2/j8ac+h1379on7Rq4VBS7fvIqfvfszLK3dht9wRZBhD5CzUcRsbAg+LH2+UyH0C+cPHTtlLjEwFlOztygKE5hmia1bt2N+fg7LK0sifrU7bVkt473SDVVVFWzXlel5Oo6iOESZF6iKTOJyrt+CaVN8qiRKR9FrNA7ERcWD15/GqZRH06FUu4toFapgpBX279yD//Gbf4r56WkVgD7i468C0L/Mvw/6KkpACSgBJaAElIASUAJKQAkoASXwABEQDYJ9NYxB5bk4WChaDFjkHI5kAn3QH8C2bdDrwhhWnmcYDHoo8giddt1/MzM/y9po9PsjDIYhrl5flMlzEU/KFBVSjCd9GBYjYQV8nz1AJma6UxIX+8bv/QFee+41uE4Dp956B++fvYyDDz2Ko088A6/REFfPKAlw6dZlnL1wGucvXxCByW/4EpnyPF9Wwer+H86+lxLlYoSL18DZeYovvHbG0qIolcjbZDRCu9vFjh3bkaWpOJhgGOh2OxLtYsF0UdX9Pa7joNlpyrUw3mWaBtIogmUacD0f1YbiZLMLyDKkY4idSTxSFkDHdE9VsqBWsTspzVEVFRqWh5c+9yy+/NIrmO3Mqv9HBaAH6F8YvRUloASUgBJQAkpACSgBJaAElIASuO8I0A105xBBiOtZeSJix3A8BNNOt1eWMIkCrK8tI05CFFkMv+mj3e4gKypYli/RqosXrmB5ZVlEmTDsY3X9FjyvxPRcE7MzDWzdMSeRqi0Lc7JAtnl2AfPdzbBLB1fPL+LS+9fwmWOv4PEnjsF0HJRlhsIEVqN1fOf1b+ParRsyU093EouiKQZ5rgvLsUXY4Sx9EqdwbKd23yQhwiiSBa4kiRAGsTiBuHQ2Pz8v4k5/2BPxq91qo9FsCIqMHT+2JTEzLqL5DQpAhSyZ8aiyXBxAXE6rlRs6kkyUliFLaOu9vtxnFEXSiWSK/APkcSaxNNs0sXlqHl9+4RV84anPagH0XfxWqAPoLiDpKUpACSgBJaAElIASUAJKQAkoASWgBD6KwJ2OoF8+j2XQ9Yy6iSCOsbq2hDSNkeYp4jgUh5Bt+0jzEmEYo4KJ3bt3YPH2dSTpEJ2ug2s3ziPJ+5iecrBjxwLshoFwOMb62iqm2tPoNmeQT0pcv3gLV88t44//+D9gy+5DIqgkWQRYQIQI3/u77+P8pcuyIsbrMQwDjutJgTR7gGT9K8/F5cOOIBYyhyEFoPgX3TvsOmJMrDPVFbdPEAbSf+S5FHl86f1hrIzf52GYhghNDd+Xv0s0jF1IXPEyjFr04R9WXbNjCAWikK6nOgKWpikm4wBVzjU0R6Jf7CSySkOKn//wt76OvTt36wT8R304+V5UDOTpoQSUgBJQAkpACSgBJaAElIASUAJKQAl8rAQYedqwt9RfZEqd0+upLF6VeSIum4bfQpTm6PeGSNME23dsQ4kUJQLADNAf38Li7UuIwlURhPymhUkYYDzoY6o7g67bRRmbIv6M1gu89uVvYdvOQyLyZFmCFCmG8RgnL57Eu++9J/PpWVXBMgyZpeccO/t1soIiDJCXOVBWslzGOBZFLMa52HmUZTn8ZgMzU9MIwjGCyUiiZp1Wp55sL3K4jk8flJQ38+/s9/F9H42GL0ISV70My4Jv2iIykQ05MGoWJqm8fiS9PwXiOMFkMpF+Hy5/lVmOJI6xaXoWrzz7Al55/hVMtzof6/v2oD6ZCkAP6jur96UElIASUAJKQAkoASWgBJSAElAC9x0BcdmgFDED5t+vblEY4s9urSxJT9D0pjY2zXUwDG7j9Lk3kZdjcQHt2DGH8aSH4agvLhrXduHZTfho4cr7y7CLGTz//O9h5+6HRXyis4YRtX7Ux/EzJ3Dy9DuwXLpxTDiWIwIQ3TsyCZ/nKPNakCkoAEWhrHrFcYZwEiCMQvh+A/NzszBsG8Phuog0U1NdmbanMMPOH0a/DAOwbEdm7Bkd45pXt9OF69brYqZhyNoYZ8dYkF1UqHuPZAq+QryxPtZf70vnD2fnG66HMs2RJxmeefRxfPXlr2DPrj06/36Xn3IVgO4SlJ6mBJSAElACSkAJKAEloASUgBJQAkrg4yZwxyMkpdJliXEQYHnlFtyWjW0LM3jz9N/i7Xd/gvmFJpJ0BMtOAbNe5bIsG51mG57dQBnbWLrWB5IW/uDr/ytm53f+wn3E547KCD9996d47/wpcfZQwKEARDeQY7P/hy6cWpCic4lZIQpAYZQhDAKMhmMRhmZnZ2WGfhIEmExGcD0HrWZro/i5Fo8slknnhRRM09XDuXi6iCj+0AXkWCycNuGYFizDRFGUiLNUls9gW/JcFJaiOMZkOEEwGcvsu2vaQFZgdmoGL7/wRbx07HlxL+lxdwRUALo7TnqWElACSkAJKAEloASUgBJQAkpACSiB3ygBCjWUYd49/R7ctonNC10cf+dHOHHqJ8iKCVpdF+22KwIQO3oYsaJ402l0MO6nuHruFh479By++uqfoNHo/ooAlJQZzt84jzff/TnWB2tSvlxS5aFTx+QaWO3MEYdSUSLNMsRRIrGv8XgiZcyddgdbtmyRn62sLItQYzuGOH3o/OFEe8NvSLG09DqLqJUjTmNEYSTLYiyfth0bruPB81yUaYE4ZdwrQVZWAEUhy5Kpd3EUSYysgEmnUFYhj2I8fuQxfO1Lr2H3zp06/X4Pn0gVgO4Blp6qBJSAElACSkAJKAEloASUgBJQAkrgN0VAHDgocH3pOq7evIRm08LirUt459Sb8Jsm0iKCZVXYtHkWnak2SjpmyhItv4GVxR6Wrvfx8nO/i2PPvIaGN/0rl5mUJZZ6K3jjxBu4fuMKGu0Ggoxz8xypZxzLkiiVYdrS08PoVxRy8auSEmZO3c/ObcLs3CxGgyHW19lHNAXXs0Sg4XoYH+dJ108Dpjh76nW0rCiQRBHKqpTvu44LjzP0noskSqUYOqEIxAgar2XDBcTYV56mKJICtmkhi2Jsnp3Hb73yVRw9fETdP/f4QVQB6B6B6elKQAkoASWgBJSAElACSkAJKAEloAQ+LgKcac8Kli4DlD+CaIzcyrA6WMO1xcsYjXs4e+5dJNkEnu+gQgHbMdGdbqPdaqLZaqDl+lhavI2wn+OFp38bn3nyRZim9yuXSHfRYDzA8ZNv4cyFc8jMFBn/KzJx2/CwJQ7mSBRLOn/iGAaLpONMvj89NyfnjYdDcQox/sWZdwo7FICAShxADb8pUbA7JdBcFmMZdFHSJWTIShjjYfyaJRmiMESa5eIsYhk1hSG6hPj4eBKJeMSFsJ1bd+CLn38ejx95BN1WV5e/7vFDqALQPQLT05WAElACSkAJKAEloASUgBJQAkpACfzzCJQoy0KEn3EwxM3lG1jp3aYEg8FkIC6azVu24tL1SxgM1nHtxhVkeSyCCyzWJJdoNH14roXudBeebeDW5ZsYrU7wza/9KT7z9BcB1JGuXz6CJML5q5fxzum3sbi2iMIqYVgmTNMQpw8qA5ZhIS8KmXEvikq6eFjYPD01g0ajiShinCusC5ylw5m9QQVYGkTRptVs18JOniCKw42X58xX+UuRM4pAtnQYMYbGoueUBdA5i6MtuK4L07KQximiSSAxsLbfwPPPfB6vvvgqpju6+vXrfP5UAPp1qOljlIASUAJKQAkoASWgBJSAElACSkAJ3DOB2mqTZJx2X8Nqf0mEn5XVFYyDMUrTwWQ8gWl7sCxHHDFhEqOoChRlJgJQkWdwGy6ano8gGGK600SZpDh9/CTM1MR/+Pd/hkeOPgPT+VUHkLxumWF9sI433zuBn7/9cyRI0Gg1JJLFmBa7f+SQHqBCipwpANGtw/4fSk/BaIIKlUTG+BhOvxuGCcs2pFTadhxx5rD7h5PxjIVZNtfINgqG+JVF0YYF6YI2LKysriFLOHtfNwfxuS3TkOWvJIhR5TkeP/QoXnv5FRza+5A6f+75c1c/QAWgXxOcPkwJKAEloASUgBJQAkpACSgBJaAElMDdEuCyFpAgQ4KVwW2srC+iN+phrbeCOEswHI4ofcD1WgjCGEGUYzQOEAYxZufmZUlr88IC1tfWsGP7dmRJhJlmA1vnZnHp9Dm8e+IdzHcX8I0//BM8/ZljgPlBB5BMwqPAqQtn8N+++5dYG67CbzXgcUmLEbSiqIUCGBILowjEy+Z8O3t9eus9WeZiRIsCFcUdEXMsW6Jdou2YEEHIhIGiqsTpxO9tSEu/wEWph1PxPEbjMcIwQVmUEhWj0mQblmzD+46DRw89iq++8mVsmZ+D8yH3dbfvwaf9PBWAPu2fAL1/JaAElIASUAJKQAkoASWgBJSAEviNEyjLBFkRYH24jBurVzCMB7BcA0kaY3l1TQqXgyhGllE0sVFVDvrDALcXl/H40Scw3Z1ClhTotNrYtnkLPDPHdNtFt9nE28dP4M//7/+K3bv24Jt/9Kd49PGnayXmQw6KQDdWbuI7P/ouTp07C8u1ZZmLy1sUXhgFoxBE5w9FK/YCsdMnzRJZAuPaFwUg32+IE4fnmBSAKBrRD7RR9EwHD/uFkiQV5xLFHopCvC7qPnQO8bXoOkqSBJNRKI4jy2A8zEUWJWi4Pp4++jieO/Z57Nm2S6JlH35Xv/G374F4ARWAHoi3UW9CCSgBJaAElIASUAJKQAkoASWgBO5XAlmWAEgRpwMsLl3FtZUryN0CSZ5gNBogyViy7OLS1ato+FOwTB++10YcFLh9YwlPPfo0jn3289i1ZReyJEea52i5JmxEKMsUly9fwv/xH/8MRw8fxf/2v/8n7N17AOY/4pShADQIRjh+8uf46x9+H7lZAAbn3G0RWGTRK0mRF6VEsRzXlcn2NE0wmUxkqcv3PTRbLfk5BaF6ut0UFxC9P/T7lGB/UC0A8fu2w1iXBdOqJZySr5NnUvRMSWhpaQVGwRiZK3ahqXYbn3vqaXzmyaewa8sONLwPRtru1/f7fr0uFYDu13dGr0sJKAEloASUgBJQAkpACSgBJaAEHggCWRYhzYcYB6tYXr2JXtiHO+3hVm8FnWYTK701hEGItd4AjtVAHBVoeW1UCbC+1MeebXvwb373G+i0pmA7HnI6c0RHGcFCiQuXLuE//+f/Ezt37MU3/uCPsX/vw/9kT05WZrh88yr+r//6/2K5two4hjiADBZA5znyPAMqyXKh1W7Bc30kcYxJMBGByPO9euodTGmxGah+PPt/KCJRBsqLDFmWiUBEt4/0+lAksk3p9AnjCHGc1C4j00E4CpAECSxY2L1rFz7/zGfwzONPYqYzpc6fj+m3QAWgjwmkPo0SUAJKQAkoASWgBJSAElACSkAJKIEPEmDUKUMQrWBp5aqseoVlhNQt0AsnCMMJbi8tSwzLtB2gNGCWFpCZyMMC0TDCaHWEP/uP/wkzUwtwHA+JxLNkNB58yMVLF/DGGz9GtzONzzz1HPbv/scdQLw+9vH0Bmv4yc/fxPHT72CcTGB59ew63T9c+vJcFw6jXo1G7QpKU/k541u2RTHHktgXV8QY+8qLCo1WE/6GUyfLCims5sGCaMpE7AqyLEMWxvr9vkzNsy+I5dGcmi/iHIcPHMTzn38WTz3yOOanp/UD9TESUAHoY4SpT6UElIASUAJKQAkoASWgBJSAElACSuCXCVD8KZBiPFrC7eXLGIUDpEgQlAkG4RhJnqM0TUyCQDp2Sk6hlzasyoRX2ognKW5cXMS3vvEtPPHEZ+B5DWQZQI3INCkCJVhZW8abx9/C7Mw89m3Zj9079/yjEbA718bY2eLiIn745hs4eekM3I4n4k8cpyLQdNtd+E1fhJ7RYIgsTWFbtog/jHcxwmWwr4fClWUhDhO0pzpwXR9ZkcqqFw/TsWRmnsIRHUCMhY1GYxGZqoKyEFAVJTzbxdFDR/G5J57GoQMPYarVhfOP9BjpJ+zXI6AC0K/HTR+lBJSAElACSkAJKAEloASUgBJQAkrgIwlkZYI8C7A2voml5SuYpAOYboF+OMRokiErSwzHEwRRJF05XLkySwMO/yttcQKN10Y4cvAoXn31KzBNT0qXYdri5cnLCMOgjx/96A1MTy3g8N5D2LJpiziFPupg+fLxd07gv/z1f0PhW3I6hR6KNM1WG77jIs1S6f6hA8h1KfaYItiwI4jFzq7rwPTc2hW00SEUJ7EIRIyD0fHDSBgFIMa9GAkrygrRJEAUhvKae3bsxtGDR/D0409h385dNYOPunj9+T0TUAHonpHpA5SAElACSkAJKAEloASUgBJQAkpACXw4AZk7p9AhPy5EnBkH6xgEK7i5chlpOUS7bWClt4ISLUyiFGEUg005jmPDEgHIgrMRA7NyYNPUZkwGIb7x9T+Ew4iV6dJbgyRLkSPB9VvX8O5b76DMgEePPoGD+w6i0Wjd1Vt07cY1/NUPvouLt2+Is4cH590bfgOu52EyHmM0nqAscimKZmSLnT48DKo0lln3/3iuiDxc8uLTcM3LkP33EqwJknWxNINpmIjDSASe2alZHNp3AEePPoqdW7ej02ih4Xj/ZH/RXd2UnvShBFQA0g+GElACSkAJKAEloASUgBJQAkpACSiBfwYBcbYUhcgiZZ5jHNGVE8jC19UbF3Dt5mUEWQ+un2H7zhlMz/pI8xDr6xMEQcqKZDieD5gGyrxCxRhYQRHIxpbZrXjkwFH87I038fKLX8KWLbtYqrMhL5nIkePU2Xfwg7/9AYokk3OOHnlCSprv5hiPBzjx/nt44+23sLS2IuvxvI+pThee72M4HGA8GslcOyNfVG4s2xapqEAuIpBF4cqwYIJ/GE2rO4LyNEeWxOL6oQuo5Tfhuy4ajo9tC1uwd89e7Nm9Fwtzc7ApJHElTL0/d/O2/VrnqAD0a2HTBykBJaAElIASUAJKQAkoASWgBJSAEqjFEq5dBWmM/nCAtf4AFy5dwNlz53Hp8nmMxn04foW5+RYOHNqGHbvmYLsJkjREFKUIxhkM2xHRBIaNsgDyrICVW+h4XTx99Bk8tOcQ3jv+HtrtDh5/7BkRgGqHERBnKX7ww9fx+uvfxfPHXsSrr76GVqt710IKJ+pvrd7C3/z0DfzdW2+irCoRb2Zn5sQFxD6g8WQsBdAUuWzfgWVbcl5lFFLwzKPMKWPZsuLFKFuRFaiKQiQh13LR8hvYs3Mntm/dLitfmxc2o+F69fz8PzJZr5+vj5eACkAfL099NiWgBJSAElACSkAJKAEloASUgBL4lBAoUSIrCwyjACdOvosfvfEjvPX2CVQw4HkuPNeWqp68iGHZGXbt3oQDB7cCZoQ4ncD3PYRBIaXOWV7BtjmhbkvDc9NpYfe2vXj80OPYMrMZK7dWcfq9M3jxxVfQaHVEKIIFnLt0Hn/57b/A9WtX8OUvfRnPPfsSup0pceP86vFhrTq8gwKDYIifnHgT3/ne97G8ugbX8TA9NY1WqwWuebEHKIxC5FUuHUBZkaHIMun3cV26kSpxCJmViYbbkD+OYcFzXOzYug27du7E7l27ZdKdJdGtRgPexlrYp+Sjcl/cpgpA98XboBehBJSAElACSkAJKAEloASUgBJQAp8EAox7ZUVRL18VGa4uLeKnbx3HmTOnsLKyhKIsZO68yHMUVQ7fd5HlEcJwHXv2bcWjT+xHmo4xnKzKOY7dQp4aqCqrLm4uLeSFgYWZBXzuyc9j95bd8OAiGkf48Q9+jJdefAWtzhQylEjzBN/9/l/jrbd+Bssp8Pyzz+H5L7wkIg0dOzafrzBBmYcLXpZpoyjp1DEBOo7AmfYcSZbgzOUr+Iu//CtcuHiZtT2YmZrG7OwsLMvB0toSWBhdocJoPBLRiC6fqmS0C9i1bTumKO44LjrNDrZv2YZtm7dhy5YFtLwWmi0fLb8lpdB6/OsRUAHoX4+9vrISUAJKQAkoASWgBJSAElACSkAJ3OcEKIYw6EXDDV030vODQubbryxex8mzJ3Hm/BlE0QRJmmAyCZFmCXwuYLmWxMM4BR+GfWzdPofDR/bA8UoEQV/m0ouEZToObKcF23LFcbNl8y489vBjeGjXIXiWCxcezp8+g95KD/v3HcC23TuQFTmu37qOb3/3r7A2oPAU49ixp/D88y9irdfDJJgApQnXZt9QDt9rotXswizZ0WOi0WDZcq0DBVGAd8+cxXe//UOsrAykyHnXzl3Yt3c/pme6IvpMggimbSLLcwzHQ3iOg7m5GWyenZclsE6zjYX5BbQaLen54Vx9w/skFzpTNmPl0YOzR6YC0H3+j41enhJQAkpACSgBJaAElIASUAJKQAn86xGQgmcAaZIhynNESYJefx1Xrl+X0uRB2EcQjkT0CSYT6QFiPw7jX3mRixOnLHPEyRh+w8L23ZsxNeUjyyJUVYo4TFFlDqY6c1he7iGOUjxy5HF89Utfwa5NO2FaDlyYGK4NcePaNXS7XezdtwdZmePi1fN442c/QbPt4fzlkzh85AB27t6JOE2QpbkIOVGYwDYdOD5LoUvp4mn6HmzThm2bmJ/bhF5/gPfePYsT75zHVHcBD+3bj/37D2B2ehqdRkfm33OUSNJUptw910dWpuIk8iXq5olQYjvmA9HnI9G+LEGURhKk67SmRQr6pB8qAH3S30G9fiWgBJSAElACSkAJKAEloASUgBL4jRC4I/7Q+TMOAqz3e7i1toLby8tYWV2F4VmI0hBhPEYUhwgmY+nKKYpcenHKClKcnOUZqjKT4me/YaPbaSAvImR5LEJNlVsIxynCMEWWlZid2YQXnn0BX375NWxf2IqZVgd5lOLkiRMSq9qybTOiPMbbJ0+gO9vB6XPvYHHpMuYXptDstGCahhRL08Jiu44sizm2JZEtftOz6cypf+64PpIwwfLSAEXuYM+ugzi0/7CsdN1Z5brjhSFkiZDROkQfVCk1RJ/o2fb63u4cmYh9eVni+tJVXLlySQSzp448jUbj7ou1fyMfxo/hSVUA+hgg6lMoASWgBJSAElACSkAJKAEloASUwINJgBGwtUEPx99+V0SgMIkQZglKw4TjWRiGIwxHA0yCEbIkRZJGSNNU5tEBQxa9crY8G1wLi6U0OS9jVCXPqZAlCcIJ/6TI0kpcO0VRSV/Pay+/hj/91h9j37ZdErl6/dv/H7Zs3oR9B3ajN17H9ZvXMD0/hZPn3sW5S6ewsH0OzZYn19hsdUSkYTzLs7nc5UjnEDt7XLMB2+RMO5CntZBT5iY8v4tNszuwY+tuzM/OwYPzQEWg/v4TWkrPEcxaECvYklTmWFpbxNUbN3Dz9g2sDvoYDYeYbrXxwuefw4E9j6DldT/RTiAVgB7Mf6P0rpSAElACSkAJKAEloASUgBJQAkrgYyBAneDStWv4/o9+gP5ojM70FGBZKFCJEFSUuaxihWFQO32KDEEwrp09ZYkoiZHnVFhKVFUFGBR3JGQkgkyWJ8jjDGlcotHsYvHmTYlU5Ukms+p/bHrlZQAAIABJREFU8q1/iy9/8SXs27ED598/g1FvFQ8/cgir/SUsrlyH323g5+/+HFbDAJwKXsOGYVvS70N3jm2acGxnY2HMEEGHvUA2HOR5hfSOACRungbM0sOm+S1Y2LSATVNbpMTZEcfPg3LUy2csvy6QI00CDIM+rt2+gus3FzEaT5CmGcZhgH6/B1QFDu7Zjy989kUc2H0UDrxPrAikAtCD8hnW+1ACSkAJKAEloASUgBJQAkpACSiBj50AY2BLa2v4uxPHcfHqFbS7HSRcAkOBVCJVQJGVEvWyHQumARicfk8yDIcD5GmGCkAQRIijCGXBxxRIEjqFYlSoXTl0AbHvJ05T6dGxbRuT0Rjb5jfj9772Nfz+176CeDzEieNv4tgXnsH3f/w6vCkHQR7h+vIiLM8CrFKKpx3Hkn4fx7Tg2CbM0oBl8387ME1bJuLL0kSZlqj4tTSQMa9WWiICOaaPpt/G1oXN2LllJ6Yb05/omNevfii4n5YjKwMEyRA3Fi/jxtIiBuM+8rJAmmeIsgxREEn5dZHlmOl0cXDPITz3hZcx1dgCz2Sf0idPFFMB6GP/50GfUAkoASWgBJSAElACSkAJKAEloAQeFAJ0AHEC/eL1q/jzb/8lDMfhsjrSMsN4EsL1PFimC3prLMtCo+mJ+MJIUZrEKLJC4kZRGGMSBKiKAnmeYjQaIk1ClFXtBEqzHJWICgY8eU72Ao3hmhZ2b92K//l/+vfYuXkePz3+BvY/tBPfe+OvUVoFvKmWzLxXJqSk2aLgg1IEH65webaNcmO+zHE9EYFAwSetUOQlDJOikCUxMK6GWWYDZW4gHsdwbA8PP3QI+3fsR5cdOJ9wJxDX2Oj8yRBgpXcT7196D7eXF+V7TsNBVlWI0xhRkiFOUsQRJ9qATqMBBzaOHHoMj+x/BgvTO2CCk/afLBFIBaAH5V8lvQ8loASUgBJQAkpACSgBJaAElIAS+I0QoDayNh7gv333r9AbDZGUBZIik/iXCCeVDYObWIYlS1jSrlwVUrpclBniOAFKG2VOAcIA26E5vZ7EjI1xOn6EMIxgOa44UJgU81wXLb+JJAhhlwVe+9LLeO7Fz2Jl7QYGozXcWltEYeboTE2hYvrL9TEcD6TsOWMHESq0Gy15HrqYWEpNoUcEIAo+KV1IdCNRcGqgBEWhAo7tMySGUX8CEwaabgP7dz+Evdv3YqYzI11EH3XU8+n311EzqAWgld5VvHfubSwuXYLXsACbGOjFKhFnOSZBjPEkkIgcxbipdhNmQUIuHjnwBL7w5Mt1XO4fikBM+smCWIa8zNFqtO4rCCoA3Vdvh16MElACSkAJKAEloASUgBJQAkpACdxvBCgdRFmCE6dO4qcn3kKQxSjNUgqbJfMFhzIKLC5rGYUsfBUZJ9MpOJTiAqKYUNFxQ6eQTcGItUCciM9EAFrvrSHNS5l3j6MMjmmj3WjCtx2EwQg7ty3glVeeRWemgQuXz2B1uIwt2zah0WjBanoIwxhFUUrvT8JoWV7A9114ji+F1FUJ+UoXDyNgMG1MghBhlKDdaMOwXTmH0o1jeuIS4npYHCRoer4UQx/efwg757f9k2/PnVUtEcZQ/GJJjH/71xWGMpRlilG0gtNnTmBx9Rpgs5ybka+kLoIGkKY5xmGE8SiUSFij2cJ0pw3fsTBYH8J32vijr/87TDW2wqMIZDri8GIEMI5jKQrvD/tI81ie8elHnr5vPs4qAN03b4VeiBJQAkpACSgBJaAElIASUAJKQAncjwQoDFAgWB308J3vvY4rN68DjiFF0IxeGSUn1rm05cEw2AeUoMgimX6XeFZVx62SIAHTWBRgbMeGxa4ey0QuxdEhxlGAXq+PPCvhOR5NKXAMCyYbh8oYTz39KA4f3oMLV84iSsbYtnMzHN9Du9NFEKdSRs2+HzqAyiyDbVlwXKcuheZ/VJ0oxFSMqznymklWwLJsKYmmgMW1MNuqxSwKQOPRCFmQoek18eSRx/DEwcfgOIyNfdDjEyURhuOx2H/chiudQg2XIhSLk/9+Qv5f3h3EdyFCFA1x+fpZXLt1CUk+YQU0JtEIcUJBD8jY7ZQViJMcUZSAdU2u78F3bPiegSSOpCT7c089i0cPPIOZDsUwG2VmYml1CafPncXJUycxGPbx2GOPYdOmebz6+Vfum4+0CkD3zVuhF6IElIASUAJKQAkoASWgBJSAElAC9ysB6QJChndOn8Lxd09gHEyY6kJRcua9RJrVJcosgmbUKM0iFEUq0tHG5jjKHEjiTGbeKxgSx6L4woOPy6sCk/EE/f4AVW4iSxMRH1otH0k4RnemgYcO7sJwvIpGy8WmzbMwWfrs+cjL+jlZPl3EKcqqhG3YMEwDpk3XEV0/NCxZIvJkeYE0oSvGlGgYXSz8arAoGjZM04BluJiMJuJcKpMC89PzePrhx7Br2y60WoxA1VIO41VJluDW0hIuXL2InFPzrou56Xk0/SZmZmakK4lrYjbFo41Hcg2NF/WbFYQo/iTIyjH6g9u4cuMibq/dQlbGCKMR+qM+TIpwFRCnGVJ2I5Ul8uLOVDxvsIDrcCWtgus08NCeIzh84DEc2PkohlGAa4tLePfkaVy8dAl5lmLXzl3YumUL5jpdfPnZV++bj7QKQPfNW6EXogSUgBJQAkpACSgBJaAElIASUAL3K4GN4Xasj4c4eeo9vH/hXO0aySn2ZIjowMkMcfXATFHkMaqKXwvW78Cgk8d0kKe1WETBZcOQI8IN3ToUakzLwGg0RhQkCCYTOJaFbrsh8/JJHqDTceA3LEzPt7F7z3bZenf8BobDMSzbRcbVsYTRKzp+DKo6cFxX/p6V9DFxGt6oV8BYVSQCDv9P7RYq6TdK62gbl8iyOINRGSiSQkSgLTPzePzhx3D4oQOyVibNOmWGlbUlnL1wHjeXlmFYnsTJ6CLqdjoiBnXabUxPT8P3HEw1OzAdkZlESKJkxuM3IQTVe20x0mwN11cv48aNq4jTULqXVvtrUvDd7HQQRinSJEeYJEgSvqc5q5rkqMochpmj4dtSlL1v38N44oljWJjagbfPnMb3vvcDXL9+G9OdaezavhO7t+7E3Nwsdm7Zju2bt2Jhev6++FirAHRfvA16EUpACSgBJaAElIASUAJKQAkoASVwvxPIkElJ8NL6Ev76e38j0+ksbeYRphFyWl9QoagS6QKS/80cEcUQ9v4YDtI0k5hRvrEOxnPqNXlacIC8KGBYlpRKB6NAuoRY7FwWMfI8hmnlyPMAB4/ux75922F5Djy/KQLQYDiGbTpwLBcm1QtGyBwXzVZTxB1OzE+Ciby+4/hy3fzfjKfx777fkM4eOmBqYacSQcmsDFiliWgyQZ4U2LGwHV/54kuYmZ6R51jq1fGnxVu3YLA/CDZsq4Fmk3PpjLO5sG0XtklRyEaWxvBcH+2mj263i5lOB51WQ1bLPu6lMRGAygBpsYqTF0/gyrULDOWJw2kSRsjF+eQgK0oUeYUwycSFFYahnGdZvGZG+DKJ2LXaU9i6dRc+d+w5TMYZfvLjn+H8+5eAwsDCwlbs27EHD+3dj+0LO7Bz2+b7aj1NBaD7/V8YvT4loASUgBJQAkpACSgBJaAElIASuC8IiAuoLBBlMb7z+nexPuhJfwxVAkbBkoLLXzmyipPuJSy2LsNAWVW1I8aya8GlyJCLC4hF0pyA598Z26qQFYWIRc1WF2kcI00S+K6LcNKXWfkKMUbjVTz29CPYv3832p0OLNdCGKZIshy24SAvKjStet6dr9HpttHpTmESBuj3+vUSGcza6ZIWyLJcXtP3mvA4Fe940nk0CgIEUQjfacDilP0kQjwO4ToOPveZz+LRg4ekDPv0xbO4fu0aMpZcl46sonleR0Qn9g41fF9cQI5dL5JRSIqiaMN6BLQ8D3t37cKmTXOY6rTuamns7j8QlIAC9IOreO/8cdy4fQVpnMCwbcpAItqlSYG8MqSoO45TRFGIouAmWIYwGEqZtiFuKhudzgymp+fQbk1jZW2Ay+euoSoszMxsgmu5ePLIE/jCU5/F/Nyc3MdvOuB29xw4dMY2Kj2UgBJQAkpACSgBJaAElIASUAJKQAkogY8kII0yWYJT58/g3KXzGI6GIgrVU+JAVpWIkwRlyXJliiGQGBj/H2/DrMuYOR/PmBVFnyRLZT0qSVk6XEofDcUJijhcAiuzAt1OV3qFxqM+llcWkaZjPHRkL44cOYiFzZvEsUP3D4ugaTiie2iq1QKLbdj343gOXLuOa1FwkmuBXXf7sLpIYk78niniD11EvKfheIRJEokAxAflUSaxNGbG9uzZiYMPHUBexrhx7RrCSSBraJZJoceHazclWsaVMtHBYKLZbErMi9fAr+EkRFWV6K310G22MDvVwZ49O7Bj2xYpjv6QnukPfX9Y3pxnifyMDiKH3DfyZPySlQkW187g9IWfojdeRpLSqmWgKk0kGd9PvkcQ8YfvWRSGKMoUKdfeqhSGUch7x7Lt6e48PK+F1dUeLl+8jiRiaM7F1NQcDuzaixePvYAjBw7edxPwZKMC0Ef+eusJSkAJKAEloASUgBJQAkpACSgBJaAE7hCoXUCrg1WcOnsK127dQJiwUyaD0/CkO4YFyxQibBYvlxQ8CillFlWCTpKKrpMUcZYgzVKkaYokSWUtjItdFBs4J86OHYbB6ACamu4iiSe4dfsGBqNl7N23Awce2o35hU0I0xTBeCxiBt0ohmHDY+SM8+85xQsTjkdhxhGhJ0kLFFmJ2dk5eG4DjkunkCmCECNaFG4mUYAwjBDQmURhiuKOYYozJgoD+ppEqCnzSJbOGq4Hw2RHDkUuRwQVy/TheQ0RmDzfl04h+QuAYDypJ+kNzs7bGPTWUeUpPNfGQ3t246H9+6T8motj/9RBMW5pfQWD4QB5WWJh0yYsTNF9Uy+P8QXZUbS0dhk/efe/IywGyOIcOQykSYU4KjAOElgGX8esO5Ho5DJ5nxMUyMTBxDLtmalZTE3PI0tKnD97EcvL6yJ0LcxtxaOHHsVTR5/G7h270G21PvYo28fx+6cC0MdBUZ9DCSgBJaAElIASUAJKQAkoASWgBD41BCh4UBi4eOMifv7220iySPp16PyhA4guHs6q2xsRMLp5KuR16XJZwTKNem6c4k+RixiUZRSAGLwyURkG4igVsYZxq6oo0Wj4sB0DvfUlrKzfxGOPPYyFzdPi7klyRsgK6bMpSgvcpqdY47E7SDSQEo7nwXd9hHEiThf2BLEbqNloo+Gy+8eGTQHHtJCGSX0veY5+MEEcJbWTyGJts4FBv4dgPMD0bBftlod2swnPd0R0oaCUxuwWKmGbFE4scdpY0gNko9FsiuBV5uzcyZFwgr0sUSQZLMtEFoVwzApb52fx+KOPYmHhgwXKPJ/VziVyLK2t4PT/z96bPtl132d+zz373Xq5vaLRWEkCxEIChMCdFEktJEVrl2XLnvFMnLGdpPIiVVkqlVTlL0iq8g/kVVJOzbhqKuPYzoy1lESJoiiuIAASJIAG0Csavd317Fvq+f5ug5Qs2XKVFwL8HYoU0H373HOe0+gqfOpZLl0S+LNndg9GGg0cnN2P6m0ApFbK1reu4/VLf41Nf1UiYIMgRhgShBkSg+NCGzUiLCOhYzn11tamxMFGRppojDTguVVMtmaxsb6JDy9dRRxkOLj/Hpw+cRqPnH4MB+b2faL/DGgA9Il+PPritAJaAa2AVkAroBXQCmgFtAJaAa2AVuCTpwABRAw/DvHOxXdx9cY1KYNmgTPBiWFyal21vwwNL8x/Sc6KcTBOsjO2FcWMGaUCgOIkQZamCkBUKuLS4deIA8h1xEEz6Lfh+13YDrD/wBwaIx7SkhPnbJFmtMxEmqo4F9+jSFI4jgmjYiEv2WkDcbow4mVZrkzCs4yZ3TyO6aLeqMsFh0EkpchFUaIf+irSlpXIUvpmING1waAL1zYxOz2J0fGGxLpcx4HrejAKR2JRjKJFYQqwmNr1pIuIEIywhupkWSFxqzSNYHNxLIlRJDyPgZsrS3j4oVM4ffI4mvXmL3wL0NFDcNaP+rjw/nu4snANY61x7Nu3T8DSmSMnUa/+4kx9p7eBCwuv4urNC+j7XXQHIQb9CHlWkdhalhZy7bZjyVS9bVvY2dlGlETSX9RqTcqaWuKnSPwEJmxMtWZw5qGzmJuax9z0nDi2PsmHBkCf5Kejr00roBXQCmgFtAJaAa2AVkAroBXQCmgFPpEKEAGlyLC2sY53LryLG0uLaDQaw6l1TkuRdHAFTKbBUDFZOgwUpfo9YQwLpOOQvT1qnp0AiPEjQhK3VkfMTp80lwhYlqUY+H01AT9WQ33Eg1M1kWTRRwCoZDDLhmky7uUijQMYlUIAU5JksGwLVa8pAIgT7bWqN4Q0iTh76HCh04dlzlzEYjl0kqcIwkBWsXgtBEAMecVJgCKNMTs3g717p4drXzYqhQHDcAUAMSrFkuUCFhzPVYDFU+tj4lYi9CoK1UWUJ3KPhGa2VaEYqLsWDu3fh4Pz+xXQGZYCSQ9TkWJtax1//f3vY2NzE0eP349moylOnoeOnsDs5DTsj5UIxbGPpfWr+Pl7P8CNW9fQ6fYQDHjftqyfscSJ0Kxa81CtVaWkenunrdxXtTo8ryYuprAbopICn33iKZy47xT2zc4PFfnHGLH/h/3W1wDoH1ZPfTatgFZAK6AV0ApoBbQCWgGtgFZAK6AV+BQosBsD8+MENzdW8NobP5dCZ8OqoEK3j1FI3CvLVSeQQj7smGHxsloA84MAWZzBtNkgDeR5iTxNBb4QNrAc2igNOJaFKIoleHbw8DymZybQC9sIQhZQJ9JxQ/dRDhMW59zdERjg4liIIksUAOL0O6fYTUfei4CI/TqVgm4k9vWYEtGia6dkxCrNEcTsKOL1pIj8UN6jyHK5niAKkCUBZmemsWduCs1mDZbJ7iEXrldHkRkIGWPLDGSFAdtx4VZr8h68d3FGDQENZ+hleSuJBf6wQJvX3aw6GGlUMT3Wwv2Hj8B1Xekb4uJakie4ePkyfvb6z9AZ+JianpGOo4mRCZw99SD2TU7/Qg8P37PX6+AHr/053l14A71Bf1iYbUnxsxR0VyAQb3xiQl67vLYm8TW6l8RFlRbwbA+PnXoYj519DLMt5fr5JC19/W1/9DQA+hT8YNK3qBXQCmgFtAJaAa2AVkAroBXQCmgFtAL/sAqoSXiClwxxEeP6jQVcXbyGXr8ra2Cuo+JAsviVJQg5NSXMo4I4TQUOMQZGNw6dP0EUDSNWpvo6FjoPO4AIhQI/wN75eTz25MPIkODd828hRYiKBSRFKoXSjDGZdhVulZEpE1mcIh/GzHhOazgNb1ZMWI6KgBH8sP+HnUCMhbFLSPX/5FJozbgXO4uSMEIYhciSBI5t3Y6BOY6Fgwf3Y37fHlimKVGusbFJKUfu7vQQR3LXAnsMy5GFMzUKZsGwDHE7sWsoo0PJMpAm0dANFCNPQkxNjMnA2n37D2KqNYW6V+fYGLr9Lt6+eAE/+vErSHIWWk/CcW2cuv8EHjt9Bs0qXT2/ePh+Hz998wd49fzL6PpdOI4rpdWMk/Fg0TMLn8cnWuh2umh3OoiiTDqQ6BBqjU/hsbOP4nOPP4eJ5jhM8UJ98p0/uypoAPQP+zNAn00roBXQCmgFtAJaAa2AVkAroBXQCmgFPiUKcF6cRcSFAYShj5vtm1heXsT6rXUY4qgxkRUpBv0+IpYcWyZYB024IstaFRY2A3GcwjAsEMyEfgQ/CCWS5dp0l1RQr9dx8PBhnDn7EJrNJm5t38TlhYtY21hBWkRSiBymkUzL224DjuMhT1jEnKsYmTiQCF0qAmkc24NDVwvRSslQF+C4VQFEcZghjAL5Gk7E0w2U5xH8bg9RFIqrhpE0unTiOMDE+BgOH96P0dEGXM9FmqRojoyi6Y0jCBJsbfbFYcT74/ubpgXb8Ybun+HqVkF/VAHLsZBE7OWJYFDZNASH1CplhtF6A3taM9g7swejY6PoxyHee/8S/vTP/gyTkzMC2lrj43j+6Wdlhp3a/fIRxyEuXj6HH772Xaxt3xK96YKSUmrWb1sGXNdGyaLrTk8AnB9E6Pd81LwGHnv4cTz75HO4/8BR8MncaYcGQHfaE9PXqxXQCmgFtAJaAa2AVkAroBXQCmgFtAKfAAXEA4QUdPeEqLoOkjTC0voiVtdXsLW9I/Pv5ASMLKVJhixX8S52/vAoCrUGRrdOzfYkkjTo+eLC4cECaC5QnTxxEkfuuxetyUl5T5YYf3jtEs6/9zZyJAKAUlppTFMKl/m2hEGEO1mqnEbq/dhCVIFnO3CrDbBiOqFLKM9RrTWlFyiJY0RhJNEvYUaGgTyNEPZ7SOIQRqUCx1G9Oa3WGPbMTGFsvImiSKRAmTfM83pOHaZRQ7fjo70zQLVaEy1s24XpOJKIKxkBsyw1PW8AcRShLDKJf4WxD9soYBjsI0oF6HiWg5mxCTzy0FlERYJz757Hv/t3f4bCqKDMSzx06hReePbz2De791fOsDMGxvO+du5nePPCm7LyxWtmtK4sC1QqFdiuBd/3MegHSJIU3S6vw8ZnTp/FF55+HkfuPYKmW/8EfP/9/S9BA6C/v2b6K7QCWgGtgFZAK6AV0ApoBbQCWgGtgFbgU6qAaq/JxXGy3dmAYxtYXr+BQdBHkPlIkxAbm1vY2mlLz45b9WRRitGvbFgKLZ07sBDHMfq9UEBDa3RC+neIT0ZHxjE9OY2Z6SkcOngAruFKgXPBYmk5Ypx/7y2cO/8GukEPGXJkBE2mKT1AqtDYBrt1kjhHXpYCbgQClVwCo/PFA8fDEnYQGebQEWQK+CEAShlTK3PpxXFsE1k0QOAPxJE0PTONfXvn0RofhekY4IkIgBjhIuXhuhcKG+NjM1IGvXZzWxVPm5BFrYLAR3qALBgOI2EG0iJDEiWqPJt3lIQoSuVeqlhcDYMshNUdF4+ceRjVahVvn3sHP/j+D3Dz5jparRa+8qXfwhNnH0O9+usBDd+15/fwxrnXce69d9Ab9GSgLUkTuTbGyLY2N2SVbWe7S0qFsw89jN/56u9ibnr2E7/09bf9sdQA6FP6Q0vftlZAK6AV0ApoBbQCWgGtgFZAK6AV0Ar85grslj4TTvT7XayuLWJx5Tp6/bbEwOI8QhCHyItEyqDZG0O3i+2qOXRCIMuyxRVUloBtsqy5hqmpWTRrIzKz7jlVzM7MYY7LUsKZChimgipy5Blsk5+I8d6ld/HO+Tex0d1AbhrICTEApEUFMAgyPHBwjOXP7O5h0bSscNmOOH1Ye0P3D51C0gVkWQKM2DeUlSWymC6gCI5lypR80G9LNGt2ehr79x3A1NQkap6HgrNbyACjlCl4gh0uf8VRjunJffC8EfR7kVrcMgiAlEuISEfhLIMhOlkEi9NISqYtm5ipQF5GshLGGBiLs/ka17Bw3z2HsXduL86dO4e//Ku/khjd6RMP4ptf/gZaY61f6f75+JPmNa5urePVN3+K8++9I8XcXDzzGGHLE3TaHQx6fVQqFh75zOP47KNP4cjhI6i6f7NX6Df/Dvrnf6UGQP/8z0BfgVZAK6AV0ApoBbQCWgGtgFZAK6AV0Ap8AhUYblWJ42ens42bt5axsbUKPxhg4PfQCzri+DEdE2WlQMziHeSwTVv6btKchcp0sbAEpyIgKEsz5HkBx3QxMTGDg/sPY+/0XuydOwDXZi8PXUAWvTEQqmOa4vDhwbASfxeHfbz/wTm89vOfoht0YdQcmK6DwnUQpTlKiXaxuyeXhauIbh5w4aopYIiFz4yehUEsDiF6gxg/Y68PW5krJDVFjixjHw/LmQtUPRMz02MS+6pXG+IaIpYiNFHRrwJploqbqci45GXA80ZhW3TjONJJJKtmTH1JH5ACQJyn57URysRpKPdpmsO1NH4RY2C8QAMSoaNBaGZqEqdOnsArr7yK7333+zhz6iE8/+wXMDc1J50+v8nBAu+VrRW8/MqPsLBwRXUAwUC73RZ4NzkxjacefQqnHjiD6fEJ2O6ds/b16+5fA6Df5DtDv0YroBXQCmgFtAJaAa2AVkAroBXQCmgFPlUKFEUqTh4/7KPd3caNpQWsri+iP+DKVy6T5FkZo6zksGXxq0CcKZcLJ8VpS2HZc5Rygp0lw5DJ9zBIBAJx3p1IxzZd3HvwXjx48jRmp+bQao6j7taRs4KnMFAQlDA7Ja/OpReHAOjHL38PP331x+jFfbRmJuE26hIBk9dXLOkBYqSKcS/26xCzWLYDA7bAG8bQkoDXlqr3Gq6ysyTask2U/GBBgFRiZKSO1mgN4xM1uI4pEa+SnzNceJ4tjhtxApEbFRAHEK/WgIuicOA5TYyOTGJzawNJwFkwA5bD1TFLzkX4w0hdknMdjUtmpurlEXcR4RnPp15HCDRSrYoD6Cc//olEy5557Akcv/c4XNv9jb5HlZuL62khVtaXcPG987hw4SJuXL8hIOzY0WM4c/osHjl1FmNjY3fU0tffJoAGQL/Rt4d+kVZAK6AV0ApoBbQCWgGtgFZAK6AV0Arc3Qp8zO9TpOjHfSwuXcfN9SWsrC2j19+RBS/brgj0MB2uRWXIihzCewyubqnJdwaYeMR5JgXQhCPs4Yk5yR6lQFZBnpeIwgRplMIyHYw2x3D65Gdw+sQZHJw7AMtwZTFL+qK5VBXHqNqqkLlIQvzVX/453jn3OsI8wrEHT2JsdhrLa6vY7g9guR5M05EaaeQlsiKD6XkIuXaVFaofiE6hTM3N0/FCuOK4jnLblDnqdQfTk5PYOz+N0UYDYdRFnHVAMEbgQ8hF+MJfC9CxDFk+owNIERsbjlPHoEco5slyVxhECHuxwCkujtmeJ8SI/T/SCcR/2VdkVgSkKaCUysdF6zxHmsXiAuJke3eni+P3HMW4b6cFAAAgAElEQVRnHnwIY/WRvxPUfPSEgRQxzwguud1avYl/++//DAtXr+PpJ57BE48+gT3Te9U55ULujkMDoLvjOeq70ApoBbQCWgGtgFZAK6AV0ApoBbQCWoG/twK7SCBXIauiQLfXxfLNVVy9fhmbO6vS6UP/jHKk5CCKMKyKwBIWM3PmnXvh7K2Rdp44uQ2B0lwBIXbMREmMOEzBIJisbyWZACP+PosKlFkFDbeJkydP4dHTj+Lg/CG4dlWui509nIp3DQNp5mN9aRE/efmHuPj+eUzumcILLz2Pqb3zWFhdxJXri+j0+thu90SNql2V62I/UZTn0kWkroCRJlOiYEkUSzu041mwLQuubeLwof04et+9mJwaEfi1vHZNIJBpEdQQhUFAkmWY4vrhexAAZUkOx6uhKBgLs5EldPcYqHo1AUZRxAhbrrbCTFPOk+SqbJodSYQ9BD+mACUFgKihOIRYUB35GAwCREGEk0eP49lHnsZItf4bjLLvtjjxWRbo+zsI40BF0bIE/+v/9r9jYmISv//bf4CD84fFTcRrvJsODYDupqep70UroBXQCmgFtAJaAa2AVkAroBXQCmgF/g4FPu4DUeCHH8nSBDv9DpaWl7CyvITtzhbSIoBh5GKkYbdPUao+Grp/GJUiPCAAKtm1Y7N82UAcR0izTHX5MHqVpQgDH/7AR87ol8V4Ez+eiwuIhdB04nh2HdvrO2jURnDsvpN4+smnsXd2H6peHZZpSR8QL4NFzO32Fv7D//2nuHLtKh554hF8/dvflGWtpMhA/83C0iI2d9rY2W4j6A7EVbPT6SIpc1S4FJbmEkdz3Bqqniewo16vYazZxPy+PTiwfx9Gm4QqKfywK/BndX0ZSTIALBZHM9JWgVurwbFsJFkpBEjNzZuwnSqKwkSZqcJnRsJ49fVGHbZVQxxw8YvuG9VtJLqapsAnNVQPGBaX0wpkRYI0SQXEEQD5fk/uq1JY+PZXv4HDs/tg/60uHQV+cmTo+m2J821s3sTarTV5LjvtHSwuLmFxcQXPPPU5fPtr38FUa3bYcaQBkP5xohXQCmgFtAJaAa2AVkAroBXQCmgFtAJagTtGgdvT7cMrZiRKDgKGOMVOu4317XXcXLuJTq+LKA6V46eSomIx4lUBx7gILLiSpVxApix0ZXkm8SyTr7FMlEUpLha6RxhZSuIQSRjAD0JkSYrSKJlfknJnog6JPBUGLNMDLyvohVIQfd/hI+IGOnrPEUy1pmEWyo8S9/ookgT/1//5f2B5ZQVf/9Y38eAjZ6XnxzBt6QDi3YUxXT0ELwZurt9EEEVYXr8JR8CKmptnN3W91sDs5DTm5+ak+weMXLEQ2aDTJ8TWzk1cW7yMbmcHTs1AmHQRJqrHx5YeHxZeKxcQZ+4JgNgzxAgbi6BNx5UC6DhM4LpVjI1NSD+QP4gQhrE8BsI0rpBJ3GoIc7gWxnW1JImQRjHCNJTX9XptLC0u4+jBY/jCZ5/D3snpX+nT2X3m7HHqRzvY3NnA2sYyNm+tYW1tBeu31hHzvGGInU4HjuXhyP0n8MXnXsTRQ8cwOTarHUB3zJ9wfaFaAa2AVkAroBXQCmgFtAJaAa2AVkAr8ClUYPhXf8a1cv5adcv0/S78KETB/XOCGzp+Ojtod9oI4xCDfg+9fl8BCSl1BopKDNtVIIKHBJ/E7KIGzFUsjC4VrmflcB1PnCz8NSNbLH+OoxBJECKOY2RpioR2n4oBw6ZDiMBIlUazEwe5ScqELClRJCxfbuKFL76IMw8+hLpdF1BUpBkuXTyHH/31d6VM+sUvv4ijJ4+hsDlhXgA2r5dxNJXLEqiSCqNBlhYwXAthyFgbUK1WVXbr9sFolgJjjL1lhY+V9etYWPgQYdSH27ClODlKQilvlqyWwb4etVzGSBjhT5rRH2SjLOjqceV6Aj+VrxkbbaFZG0UUJRj4XP0qYNseLMuU9TEWQ/Pa67Ua4kSthvl0UPl9REGIG0vXEAcRnjj7FF58+jk0q1wZ++WjQIpc3EurG4tYXruB5bXrArEI9+LAx8Dvi1MryTOUeSkdTIzljY2N47knX8DZB59A3R3THUCfwp8g+pa1AloBrYBWQCugFdAKaAW0AloBrYBW4BOuQJrG8AknUjpHEnT7bXQGPQwGfdU1kySI6e6h1cYyxAEy8AfI81SVOVuGTKRzpZw9N3ERwjIMmK6KJ8m0e5KD78NeGoIlAos0TeG5juq04delkXyM5cqMGWUJS5ZLFGUuhcx5Uaqpdc6d88K4l+W4SAJOqBdo1EfRa/elNPnUA6fw3GefxT3zh1C3qjAL4Mr7F/Gf/vIv5Wu+/s1vYPaew2ROiIsMFufgBQDxMJGF6h6U46eQe7RkKn0YbyrkMuRgw5H8Vxa9MoRxH9eXLuHm1jK9OBJ3y4sYg7Av7h6CnwphlsTd6OJxpecnjFJVXg1TQJBlusjyAlEQiyNoaoLuGhOdbl/iXbwPwyRAsuB6tmjqOA4yAposQhgoULSxfgsX3n0XzUYdX/7il/HZh5/8G/EvwiM+4/X2Ct5bOI+V9RsIQh9pFiLnGltJFxfjZJHE9RiLI76qVeuymtbv9nHm+ON4+tEXcHD+CKq/EjB9wv8g/JrL0x1Ad+Zz01etFdAKaAW0AloBrYBWQCugFdAKaAW0AsP+Hi5tEfq0u20s31oWV48f+uJuYdpKuXRYyMxC4RRpnsJk+S89PFmBOI+QJwVM10DVraHCyh129JQZKlJIQycNI0pq3Yu9PkEQwqhU4FU9iYXZtg36TpI4kfn4PEsRJQmCAQGQctzIjDlBEHJx/ZRGRcEgVKTnp8zVKhfdQOEgRJkXaI6M4NiR43jhmc9j/8QcjTm4fPE8/uNf/AWOHDmKzz//BdTHJ9X5IWYf8SsZpivuFfEyCddRTTiEVNJ7NPyPYdjDjqNdX5Psz0sErBtuYWHpQ9zcWIThAHHiiysnTuMh/NnVhACIfT8V6fthsTSNTgVMmYonHLLtKqIwRW8wwNzMXomCdTs+olDBHV6i67poNJq3XTeEVdRue3tLnEDXFhZw4cIFnD71AH7vpW/j8PxB0f2jo0Cchlhav4ELl9/F+Q/fRlrGstrWbFTBKqU4SZDEEfyoLyXQ7G+quTWMNJuIggRb65twzRE8+tBncfaBp3Bg370Qje6CQwOgu+Ah6lvQCmgFtAJaAa2AVkAroBXQCmgFtAKfRgWIDQh6dro72Nlmz8smun5XAA0PrnURrOxCoDiPZZWqMHIBPmmZII1TpAWBkAnbteVfgpM8UxPvhEdFqbp0CBtsxxSIwEgXjTMme3PEXwRxEhH8sPuHhciMgNG9EgYBojiR0mcVQbNkQUyqifMCZkVFn2Sdq2JJdK270xbyZPBzpo0XP/cFvPTk5+DAwtuvvY6fv/oKHn70MZw5+xiq9brqzjEtFAYBj3IAFWmBIkulqJnhLJlwF1C1m/v6pZJjg/4fzq4PHUBpH1euXcTqxjJgcYI9gB/2kUrHkSrB5j+VinIA5XmBNCtlCUxVOdPN4woU4goYI2CdTh/NkTHMzswJWOl1+uKoIhCrVmuo1hhLK0Q3XifdQYxrbW1t4fy770hn0+OPPIIXn/4iDu09MIRFjPmpouf1rRW8+uYruHLjA/SjNmCWaIw2UK26MlWPSo40TxDFhE+B9DKxc2lyfAJJnGJ7YwsmHIyPzuDk4TM489AzGB+bgn0XQCANgD6NPyX1PWsFtAJaAa2AVkAroBXQCmgFtAJagTtMgY9vdzFe5Uc++n4fnW4PW50tdLttxEkMy7FUx46wjd2ungxZXsqUeJHlAnzoxqEXR6JYYpDJYTs2XEaoilKcKVzqkn4bFitL540CPWXJKfFSHEAscRZgQkokr1CdQIx2MSbGrhs6Tnr9AFHE6FgqsMf2HOkUkil4Q4EqceckpXTzbK5vSOkxYVIUpdg3M4uvPPs8Dk7vwfUPL2NxcREPnjyNM488AtuqCiwqbFuiV6ZtCKShy8cyoWJSwsQKFLJoNuwGuq3Qx78Z6BRiEXSGMO3jw6vncWtnDXHmI0OMOFEwazcCRleUFDgzbpYpAMReIxkEKyviROJ1mKZDE5LIRKDVbI6hNTaJXqcLPwwkLtZoNlH1qgLfkiQWdxajd9Rx4fo1XL70PiZaE/jcE0/jsVNnMb1bAF0oqMPre/Pcq/jeT76LQdpDY7QKp6YiZaZtS1G3mpbnCpmPIGQsLEXVrWJ8dFy6hZIwwsjIKChUw2nh1PEncOTwaVRddg3d2atgGgDdYT/09OVqBbQCWgGtgFZAK6AV0ApoBbQCWoFPowK7AIg+j82tbazeWkW7s4OEM+sxY0SAW1WxpziLhvCGncgmCqOU6XJGl+jQkT6eIRwqWdicpjArpixaEQgRQOSqxEZcP3SnSCSMXUGZ+rgarDKlF4dAiotgxAPs2cnyRGJQpCCMePFcUno8oIMmFIzkVV35f36OAIhOI7pm0jiG59YQx4n0CbEjh04i17RxeHYOx/cfQuxHyKMEzzz7HI4eOQ7Yjrh9pMLZsAVAkVexWNmSgh+GsX4ZisldqHv5BRCkeoDopvHjLhaWLmFx7RriLEBaBAKH0jRByi5rnpVraIYlwCdP2KWkJt8Jegh86PKpVOiqUkthdAnxY7bp4tChw+j2+uh3B/J8HM+Vzh0qSUBnSqwM6Hc7+ODKJaytruK+e+7F6ftP4pFTZzE7ybl2dlYz1hfi2toV/OAn/wlXlz5EtemhPlqVm6vV6vIM1UFAlSKN2QEUoixzjI2Mo1atIo4SEGWNNpvi+OG31dzUfThz8rNo1lsaAH0af/Doe9YKaAW0AloBrYBWQCugFdAKaAW0AlqBfzoFpKsHkAWnjfYGlpaX0O105QLSMgXMCqqeB8ezBe4EUSBOHNdhobOBJAnFHZQnGZKSMS3GmVKpKFa+HQVCCH/oaKFLKEnVapVBt45JeLEbmyqlQ4juFJ5bjuHnJIZU5gJtdsEOI1zcxErSHAM/EMdSWZYwLUNgSJ5nMIctzOKgiSJ1HRVCFMapYoFOjiUlPJhwaxhvNnFgbh5f/+o3MTk1C8N0yGw4ICZOF95PPqQ6gj1+wbii7uMj9PPRc9z1S30EgPq4vvIhLi+8h7ySwk+7KEH3E7uTeAa6f1Q/Ts5y7FyBJwIhRtnSPFPrYKYnAIifp26EMQRAc3vmYBoOut2uwDGez/MI8RT4cW1XltO2tjZx7tw5ENYdu/8YTt5zPz7zwGlMT06oSB1ihFkfb118E6+9/jJ6wQ4mpsbRHKurbiGvKoXSXCdTTi0pWxIQxKNer8N1qvL9UatXMdqoCwDyewE8YxKnTzyDyRYja+4/3Tf9P8I7aQfQP4Ko+pRaAa2AVkAroBXQCmgFtAJaAa2AVkAr8A+nAIFDmMZY21zHlYWr6HQ7cF0bbq0mcR6CGK5HEdYwLsT4EL+G0IROnSgJpCOmzDKEjGHlqfTtEINIx8/uZLr08FQEEAVhII4hxsnoImKsyXHZI6M6gOjU4ddxYUscQowhpYmclY4eqcApDQFRdMLQEeSHkUAgnpflw0maoSgL2BL/4jR9puAR82O5ij9FcSxuINexkEUJnCzHnvEWHn/kMXz+uc9jsjU7xDnK/aOOjxOfj3be2dyjPvuxj8kvlXtJHQq35UaBpPDx/ofv4tryh0iLCHERIcoC+bycq5DWIrUxT+hEsJYSqlATCsDP0VOjHEJZqgCRbdoCjkaaoxgfbQmcG/R9uVf28Yg/Ky9RqzcQ+T7W1texcPUqqq6H+w7fi9PHTuD00QcwPjmOIqfmKdbay/j5m6/g0uULiDIf4xNN1EebqNWqYM02F9/4DHifjvQ2EQYl8jwbVeUQohNpds8MRkcaMAogiVIUSQ2H5x/E/Nz9cG0VtbtTDw2A7tQnp69bK6AV0ApoBbQCWgGtgFZAK6AV0Ap8ChRQy1YFNnY2cG3xurhBKpYhThF2u0AqfxRo4V/qGX8ibVARLwkTIUpCFbHKMsSMKTHeZVSkYJkAJs/Y46McPQRAdAfJmlfMdy7EjUPHDqETy6KTJJWlL/ma4TOg84fF0IyMMYbGcxCAiNMngziK6AoiBOIsOc+fsmg6zwT0sAOIH6sUdCXRKVPCdiyBEGEUyGt5X3XDwJ5WC08/9iS+/MJXJDLFW+N7snRZCndux512v0F+BbS47Wj6m59TCIjRMx8XL7+LhcVLSBAhN1JEWcgQmDI9sVCoNGCaXAMD4pSOJU6tK00dtwrbsuX+U7qdGJ8rKqgMO4PotmIPkFevIwpjdNtd6Q2S+qCiRL1Wl2ewtLKEzVubaFRrOLBnPx5/6CHce+gwWuMtWSujCen8pTfx+luvoB+0YXmqzNqwK/BcxsCGDq5SwSfCNHEBZQmqVQetVkvKwXfabYyNjqA50lSgyLARDYCx2n7cf+RhVN2xO/pPnAZAd/Tj0xevFdAKaAW0AloBrYBWQCugFdAKaAXuXgVUG02Brt/D4soyNne2ZM7dcRwxYgjkuc0v1K93y58lRgUDYeDLohRY1MwAk/T78LUWGZAAGLpuYKnXy5Q5e3sYGZKoVy5mHnbdcK2LB0HOxzuEduEG+3/U+6v81S6Ykfn3fBiRSlP0g0AcRLyWJIphmCYsgiU6gnhtJQumTRgmZ9UzBEEghcVcyxqr1jBZH8Nvf+UbePqp58QVw8UxztqLG0f23ZUjR45fZVgR18+vWAJT9UYoTIXd4jzE1RtX8NaF15EihFUz0O5vw3AN6U1yTS52EaIxfqbcPwQ34qIqSunwYal2mlJP9Z4VQioCu6JAmhaoN5oYHWXpMtDZ6cAPApgmy6wLVExbgNqVDy6j1xvgoVOnYeQljh88jEfOPoLJ1gQMg2ttId688Bp+9vOXEWchJmdGUSAV0CbLbiyAZoSuqMDlIhqbsZHTl4RGvYbxVhNRlKPTacO2XEy0xqQLyDJsDDopGt4enD75HGybETDtALp7f+LoO9MKaAW0AloBrYBWQCugFdAKaAW0AlqBf3IFCE0IWvpJhNWNNez0egJ/6NJh7IuAhn8Xr1h0iyiYodw2mcS9BBBlhbhnOPVtiCuIfCRXEaMhpEmzXLp+LMcUYKHWwVjmnCONWHgcy+9NlklnaklMvZcl4IZul93OH+VCGkIUWcJSDUM8VKqLEEi5hwiWoiiStTECJi5jEf7QCfPRMhihUIwoiREFIYLAl6Kf+YlZ/Of/4g9x9sxZNOtNdT1STD0sOh7Guv7uh6ZcUvLfXfgjJ/toCWx9aw0vv/pDBGkPhluiG3bEdcWaaDqAKjIrZsh9ZQkXzUxxNPFIk+yjazKcoTB0+Owur0Fg3nhjRKbqOzvbCMIEpmsjCFIBQL4fYOHqdYw2RrB/3z5UsgLHDt2LJx97HHPTU/K9EMddvHHxVfz41R8iL2OMT45IaXVZEjB5cN0abIPrbtSoAocAqGCvEjAyWkezVpXy7jTJkWQZpsYm4DmEPRUEnRzTY/dh//xJuLIEduce2gF05z47feVaAa2AVkAroBXQCmgFtAJaAa2AVuCuVYAghi6TdreNS4sLKBj7cujZGHIEcdiwkDgTAETHj8PPS89PiCRjNwzhBl/H+Feu+n4IiIb+F7pVkjwTIMQYE104dOoIfCoKATRhFMnX0UWS5YRDJSqmmoYf+nwELLCgmABHIR/l/lEASMqAUOYEHxLuUmtiRY4kSuAPBgKqxNUESEcQIRadSRXTGC5upYjDCCFdQGGMAzP78Ttf/RaefZrrVE1l5mFnkBRA75p7/m6nyq6LSX3RR6+X1Xh2+Zh0X23j7YtvYvnmsriAYkRIygTEaOKcSg2YNikcZ+9Vx47AMkK0hB1HTGCZqBiW9CjludKELh8elQIgapmdnUGn3UdnMECal8iKCvLSwNLSsrh/9u/dh6nxljzHJ8+exdnTD8nTrVsu4qyP//d7/wHXVi+jYhcwzBJRPIBXtVGt1dQMfMURwCdLb4R8WYJGw8HkxJhEwtgbRYxG51LV8VDzarAMF1bRxMzEUYy39ksx9J18aAB0Jz89fe1aAa2AVkAroBXQCmgFtAJaAa2AVuAuVYAQptfrYfnmTWwFHRayKOgiGatCnBoEQLuumwq7YCTmk8EPQmRFcvv1AoDkXzp7CIzK4a8ZQ0qRIYNVscTNc9sBxCWwOEYgc+GqDJqFwQItdjWXta6KwCeemz1AyoG028mjXsg4EwuIBRIZUrGMkr1DaYqB78P3I3ieI+8hJda8JoKpUk3IcyI9EgAUIfJDTDTG8a++9R289MKXUHW5WGUi55S9TNHvzp3/GgA0XAcThxQhW57CtQXbSFm1chIpcMYeHS6vXVtbwHuXzkv8q7BLhsOQlJnE0szCkp4f1duj4nLM1hGk8NlwKt4UcFJBEitYZ3K1bOgaYhm2mZWYnpoUZ9B2z0e72wMrlOI0x/bWjoCmA/N7Md4cQcP18JUXnseRA4cFAGWhj8tXL+FHr/8IvXgHpltBkoeomCVc1xI4xViXbTuSAmTLU5HmcF0TE+NNjI3VQcNSlrHXiBPxkJ4nz/LgOXU0vBnMT55CvT55x/9J0wDojn+E+ga0AloBrYBWQCugFdAKaAW0AloBrcDdo8CuK4VgZn1zGzeWF5EYGZyad3t2XTp12OVTZMiyCEmSy1/i6e6QIuiMLh7GjxQEIfQhoeBiF6M+6ijEsUJXDaENi6U5ZX577H0Ii/wwQH/QFxhT9apyTrp3SnbUDBfCZHpd3C25OIeEgQwdNdKmk2ZIGPsqcpgGO4YycPmdYIgOoCCM5LoM04BlW6qXSPqASnGmBH6IOIoEViVBhLDv449//w/x9Ze+gsnxSSmQ5qHQj/lxL8/f+MbYLcfmzBVTX37YEy15X7bhwnPplFGrZqplqcB2bwM/e+M1XF26jNzMYbgVgWZJnkoMTO5VUS+BZBKNG+pA10wJA1EQScm1ZbsyVc97pyZc2+KWWN2rw6nW0BsEAoAIf3rdPno9X8W/Zqfhd3t48tGH8cxjj2NiZBRGHuPa5Ss4d/4trLdvIrIT8B+CK5Q5ikoGx3YlCsbnMFobgWN74viR7p+xBqoe3Vx0hiVIslg6jZxhXGykMYWZ0SOYGL0XLsuk7+D+H34jaAB09/yc1HeiFdAKaAW0AloBrYBWQCugFdAKaAXueAV2AdBOv4d3338PnW4Xdt2F46lJd+neoUOlyGQZi4CErhk6Txij4mt2gc/QmIMsS+Qv7wRAar5KpaY4Py4AiK4Uy0KecakqFZDBqBhdLEEco9/vI0tTVGt12JxrLxjjyqVPZnfSnOdkrw+vXwGU3TAY588zJHGEguXOZgV5zutRUajbcEhiaCo6xe6cMIjkOhn96vW7MmPOPBXLo6NBiM89+Sy+841v48jhI3BsVhYr789HDiCFoT5+DAfeBRIVBmfoI6ysr2FlZUleOz+3HzOTU6hX69LdUxSpaN2P+3j34ju4+OEFbPY2AbuUeFhW0vGj3ENllkv0i5Er27Bk6p43w1iaOKCSXHqQ6LJhlC4loKM/iO4gLoMZNkZGWxgIKEpRGBUsXrmG7e0d7JmawtT4GKqmiS8++wweY/yryHDt8iW88uMfoeo4qLYaWA+3sBV0YdPRVFGlRnmZIU8zWLaN1ugExkfHMN4aRbNWl6LooghRFDEMg/G1AlkkjU9wDA+TrYOYmzyBusuyaQbV7uxDA6A7+/npq9cKaAW0AloBrYBWQCugFdAKaAW0AneVAnSOpHmOte1NvHvpPVlyqjXrsBxHXD6GZQ1bdVSfD2GPlD4T8FhczWK/TsFRLxhS6szPq7Ljj5avVPwpimKJeTGqlO32+MiSlyVwiddB100QBgIlWDK927MjE/AGJ9BVH5BKmakOoI8cNOrREBYx1rW7KlbKJFYByzRRGoYAKFkt4xIYJ+iTRBw/PBdLov1+HzHLoYcf56+PHTqC/+Jf/xHOPnRW+n8M0+K+lipd5jIX3Tmq3lnFuwg7humwME7Q9Xewsb2FpZVFXF9aEvjFnp3ZqWnMzc5jZnIWtqUcSexZWttYw3sfXsDVxSvoBB1xADEexvd1uESWpnI/9XpdFsyoG/UjtJLuH/4H6l7ViloJ21SdTmnE3zuYmp5DkrB4O0eWxFhcuI52exsTo6OYGmlibmoC3/ryV3Bwbi9uXLuC7//VX6BSFnjms8+iNlbHymAT566+j/6gC9OmnoRyqWg7OjaG8fGWxNVY8Kym4LkoV8DzCPwiDIIB8iSVqFjTm8GhvQ9hqnUvbOPOLn/e/QGhAdBd9aNS34xWQCugFdAKaAW0AloBrYBWQCugFbizFSAQ6Ph9XLp8GetbtwQQVBtVcfcMd7zU/8v/VGePKltWQIZuHwIdLlHt/p4RL86AW6RCEgkrkCeJRMUE9BBWSGzsow4gFlDLrDlfz6hYEokLiJDDYYGxACYDlUpFXkOoIQ0z3JYfuoHkRZY5nDxPJALFc7AdhyXEPBcLpWWPXpXniKuGbhp+jPcV+j563R4GgwFCfwB/EKBSlGiNjOF/+W//Z5x98Ky6d9OATR/QcAmM/UJymIY4cOQfEwhjH6sbN7G6voqt9g5ubqzLtTMalac5aq6H8ZFxtEbHMTM9g9Z4C9U69bew2d3E2xfexvXlBXT6XbkXgiOnSvTEcuyKnMdmKfSw40fdM0EQF9tUPExgV0XYEDKJxlWQ5SaazSlYtoNBv4/25iZurqygSGIc3LcXM+OjePrhR3H21Cn43R289vKPMeh28OCDD+DIfcfgjTaw7u/glbd/jksL76PZrLNSSa6rWnXRmpwSd1IcRAKG1HdCCtvi9w2dQHRclRCMljkYH9mHk0eeRLM6e8dHvzQAurN/Juqr1wpoBbQCWgGtgFZAK6AV0ApoBbQCd50Cu/07q1sbeO/Se+j6fdSbTYl/8eCy166LR17LUnhvhhEAACAASURBVOXb0Ea5aKR4mItgAoDoCFJRIMIfKT2OApUCGxqCMsaq0gSplABzySoVt0/EqFWcSKzJtE2BN37gi7vHcWw5N3+9W34s61YVUhxOojMipvpnTEa+GHtKI3EBEbawhDryB2r+nbCETqDhfpg4iixL4BAPxs/6vS76Ax+97TZ6jMRZFqYnpvEn//Lf4KlHnkCTrhuJUuW35+DpiqKvhmfJ2XEjfT8+ltcXsXDjBtr9HVny6g56cn2eW1OQpqjAgoVBdwDPdWV569A9h3Hg8AE4VQ83N1bx1rm3sLBwVTRh8TTfKWbxssEYXhWuy7gUwZNyPjEax4ga4Y5pDwEZC67p1spziX8ZFRcVuGg0RtBt72D5+g2sLF7HWL2O+dlpPPzgA3jhuc/h8qWL+NF3vytOpbNnzuLo/Scx1ppgwRM6YRfvXHkP33v5+xifGIVRYbTPQGtyAiPNUXm2gT/AoO8jjn3YroGROnuPCM7oGjNhw4NnjOPBE5/FRGsetsHun7vj0A6gu+M56rvQCmgFtAJaAa2AVkAroBXQCmgFtAJ3hQJpUWBlYx3vnD+HsmKgOdaUfp44S4ZRLjo21K1KGbTEv+jGUWCBETB+vlarCpAI2Z3DfiDLQCLdOux8YZRMOWzoDmLkiFExrmDxfIQ/BBdc3iIAclxbPhYEoYJJtgmzQlDDuNUwaGVaAn0IRRh3YjHz7jURgMj0e56JayZhJ1AYSB+RRMoEAJG+MGJmwXYJvNT9hEEgPUWxH2Bnaxv9Xh9pnGB+di/+5e/9C3z+yWfRrDZV94/Evng6QpndsXsFuwh/FtcX8cHVy9ju7cjpLc9GmITY6nTgWC4800NrdIyoBt2dLjrtrsTLGs1RzO6dxQMnTmJschxra6u4eOE8Ll/5QN6PACgIerA8S0qe6fIpcy62M+pWES0s14Yt5dBqJp5gjM6gMAqlBwkVRslGMNocQxIFuHzxPdxaXUHDc/GZUyfxO1/7Oowsw2s//Qmi/gBnzjyMo8dOYmx8BoblyvdCmPlY697CD17+AbZ21qUVuzlSxdTkJLx6DYEfYHt7C2EwgOWaqFUdVF1Tom6G9EB5GK1O49D8Seyfux+uTbD2a9bU7sA/bRoA3YEPTV+yVkAroBXQCmgFtAJaAa2AVkAroBW4WxUgADp/6T1cuvIBxiZacGs1ccQQ1LDvZ/fv47sFz9Lxk6mIk2M5iDIW+hL4KAcNgQ7LhvkXeXb+xJGCOOL24doW4UxGUMEFeeXcyQwIyJH5d/IT0xQ3UBD4EluiS8c0bdiuWt9S8SZ1jQKY8lwg0W4cTAbRGTdLE0QR59xDZAnjZBUBPoyRpdKRA9jsOrItcQnx61kgHfoh/F4f29vbSKJEiqAbtTr++//mv8MXn3gOlukyg6bafoY9P4x9saiZH0yKGGsbq7i08CFW1lZRGgWcZlVW1Oiy4tJW1auj4dZkMp0rWH7Pl5l3OpsGPV/6ix44cQJPPPE4mvUmFleu4//7y79QJdrIZUXNqTrS8RNHyTBitdtvRGhmw3G4yFWiUW9gYrIl97i6toL2TlsKtqveiPQXBf0eVm9cx87GBiZGmvjaSy/h2Scfx3vn38XW+hYee/RRHDp6kihO/SuF1ZQgRT/r48IH7+CNt3+OXr+D+X2zaI40xLXV9/vo9relkJtF0Y5TgUtXErNxhYHpiTncs/8k5mfvQb3aumuiX7s/KzQAult/aur70gpoBbQCWgGtgFZAK6AV0ApoBbQCd5gCRCBhHOLVt9/EzZvrGJkYQ61WE7hCgENgEUWB9AGpNTCWPCeIExUNIwCSGBjn4T82A6+gUYEgigXQcHWKM+fKoaL2uATQiBuIcTDOtqdgDxAhhfTxwMBg0JMFK7Iaz/XgeTVUOKc+hEx5WQpckFgTvS8ERUZFzsHXpEkkEEoAUMqImAGzYohjKBleC+NdtuMqeFRASpHZiZMIvIrQbbdlEYzg4n/6H/5HPPfYc6i73rAI2pBYGg+ZcWf0qyjQ9ttYuPEhFhavYRAPUG3WULEt9P0BOr0uojBDvVqVbiM6iVzbBUpDdAg4Ox8EuLm8jlqjjpe+9DwePHlKltfeevN1rC6vIggHsKsuYFZEN9XJxDWzFN1eF6EfwHQtKV+2XAeTrQmMjI7Ia7a2trBx6xaiIOYmGBrNJmLfx/L1a9jZ3MADR4/jd7/1dSSDEGG/hwMHDuPeIw+gWh8V8PPxpTNCwLTIsdFZx2tvvowL59/GqYcekHia69pYW19S1+pY4kYyDQOu6aLqNDE5Pot7Dh3F/NQ94vwR+9AdPvv+y3/8NQC6w34g6svVCmgFtAJaAa2AVkAroBXQCmgFtAJ3qwIEQOtbG3jt7TfRbncwPj0p8MXyHHiEPnTHcOY9ycTxQwBESpIP42EChSxDuYVYsiylz+z+YXyslPLnOAiQZqXqDlJsR8GKPBOwEjH6FUfwg0gqfWzLQZhGqNUa6HZV8TEjS7btoOpVVdyqVF1EAl4Y9UpzVCpqhYrXWeZcwiqQ5XQVsXyaS1+pvDcB0W4JNZ1OhCQVU123urcCW1ubiPxAImVxEMp1tsbG8a2vfQO/9fmXMDEyzhyWOJWk8wfsApKRcyRpiKtLC1hdX8ZWdws5MphVdhhZCMIUmxttDPoDKU2mXHGcol5vCmCiTv3+QLmhogRREGLf/nk89djjOHTwEHzfF0hzc+MWBqEvK1rUjzPwtmuj1+lhZWUZvV5PVtzKskCjUcfU9DRGR0bFScVI262NDSm5np6aBluc6Ix66+dvwLUsnD5xAgf27kMeJ7jnwCEcPXoM9foobKcOsIxb4n+/GNNKkeLy4kX89NUfwnQMwMzQaNYw8PvY6WwKJGPRdaUw0ayP4vD8URyYP4ax5uRt59Ld+GdMA6C78anqe9IKaAW0AloBrYBWQCugFdAKaAW0AnegAmyw2dzZwr//8/9H1qvm9u1FtVZFGCVwax6qnjecXM8EjKjpdAVKBMAM1504l85omOXQIcS5d/b+FAKHGBejY4iuHCIbWQTLORVPl04hAITz5t1en2RB4lmcZed7s9Q4jCPp4Kmwsrhag2Nb4rbh53bdPHQR8WARc8EFLk6hlxw+z5GnanWM1yCYxzDU9bCnyHHgOg6MiloDYzlzmsSyAhaHIYo0kwWwSllBo9bAb33pS/jqS1/BeLUlC2DS+8M1MrMQd0ucRmj3t7CwfAUbO+sI0wEIRxhfA1xwKKzdDgS2TU2MIS3owmFdswnTklF59HssTe4hi3MEfgjanx7+zBm88MKLqLlVAU+r6yvodDr4YGEBQcxuI15GJpE1/huGgTwrAjlCqomJCUxPT2OkqVxAi0srAmUkWscvLnNcvXxF7mW00cCRw4cwN7MHx44ex/75A+LOMQ0HDL3xa/icPo6AiL56cRdvnXsdy6sLaDYbKIxMroMuLH793pl9GB+bxNye/Zhszqq+n7vM8fPLPwI0ALoDfyjqS9YKaAW0AloBrYBWQCugFdAKaAW0AnebAoQxrHO+uriAN955W/5Sz1jR6BijPgr0yOy62GqUM4bLTSoKRpcPFVGRLgIgNdPOUuhMioYJgOjm4cfCKJKvTxjLSjNZ4KoYaq594AcSjWKMi10+jDTJ/Lttw/M8hIEvK2H8Gtfl4pWHsmCxM8GKMZw2T1XEjOcW8DN0HMk5VbxMzcaroBGjViyAZk8N419yD1ki1xbHkXQAMaJWKQF/MECzWpeC6n/9B3+Ar7/wNdTdKkzesMCsVE5KE5Ef97GysYiNzir8pIP+oIswiaXXpyg8gUBBWKDX62NkpIk0iwTeyBqW5coCG0HZxvoGup0utja2kYQhjh0/ht//9u+jNTIq2rNgmv06S6sr2NraxvWlRaytrIpeA3+A7a0t1OsNWNSnKDE9O42x0RE0R8ZlIUwturF3KYRTddHrbmFpcRG31m6KPt/62rdw/OhR3HvwHrTbbTRHxwHDhWVYMGy6maQC+za+UVEw9h6t4LXXfwq36sByTMRxKM6midYU5qb2Y3J8Cp7bJE66q8qef93PBg2A7rafmvp+tAJaAa2AVkAroBXQCmgFtAJaAa3AHahAWnAlCzj3/nl8eP0aK2hkupsrYAJ9DNVJI7GujKxDwZ5dADT0AUlPED+n3BxcCcskbkV3jytwpUCY0IGTIU5j6amRVXhGsbIcURjADwI5D90wQRAgoaOnAMbGx9CnGybLBex4nDyv1lASJOWMdBFQQcBPlibi4CHokdhYxj4htczF+xBH0i7MyulmqsCyCIAslCWkLDrmdRMChTGyPEXNdrHT3oFrWAJUvvOd38UXnnxOVsAswRg0zRCoZOAqfBT3cXXlPQyiNgojRXvQlfgYR7fSlDDGRhwB/UEIk0tdFrC+cUucSFMTkwJI3FoVg24f7e02bizcQJYkOHb/MTz37LPYPzsv3UNxFsPmGxoGOv0+Ot226N7Z6Qh849d0uj1YVgVetY5ur6dGzkpDoIxRMdHt9mXqPstj9AYdLK7cgFlWcHD/fhw/cj/m9sxjfGwc128sodcP0BgZwYEDBzEyMoaZiQlMjY0pCDSMgxEC5UWK9fV1LN1cgldzMDY6hvHRcVSrTdGQpOxud/18/EeBBkB34A9GfclaAa2AVkAroBXQCmgFtAJaAa2AVuBuU4BopBf6ePf9i7i2eANeo4rm6CiaIyNSfmx7HtIig2lYyBP26CgAZNH9MQREasqd/T8EQBx2YnWzgSRjZIwlOYQeBbKMECYRaEPIQiAjHT1lLutcnHzP6eixLHHHEL7QCcNrYT9QFEQoyxyW5YgDSGJI4l9izMlEksYYDAJhHLw0OoZ4TXQCMRql/mVPUEWuvaQbqFJBhRDGtFCUpRRFM3pG0IS8FDdQpSwQDnykcYp9e+fxe9/6Np576hlYsOQ+ZVIeBeI0hGUbSODj2uIlDAIFgPzEl1JnmbvPKogTA1EMDPqq+2iyNYpr1xek32jv3DxGm6NyXkKVXruHleUVJGEknTwPnzmL+++7H3GaiCuoWq2LE4lQTYCa9BgVCIdLalXXRZwSxqllNT8MZZY9yQpcvXIF165fx8LVGwhiH72gKzrXqh4OHTiEmalp1BtN9PsBbiwtixYEVn4Y4NC+A9gzM4PPPfkkZqZmMTpSh/0xCMSLkTU3y4Ar+vA5fbrAz+7PCg2A7rafmvp+tAJaAa2AVkAroBXQCmgFtAJaAa3AHagAHRt+HON7P34ZPb+P1tQkqrUanJqHOIlgSnxLQYU0ycRVwkMaaxgPs8SkI4XQCUuhs2EnkGGonh+ufCWZgkEELpKYymQZjMtdhAo8GNhK4lhiWnw3dv7kqYpr8XpY2tzr96QYmb09tu2hVqsKcCGrMS1TXESMkhEqmcPeIS6OcQKd762KojOBJJZpqpJonsysCBQioCIoITQSSDQMN2VJjO5OG3mU4uDe/fiv/+hPcPrkaYlCSQWSa6tIWRGz+hpR7mNt8zp2ureQEQdFPQSRum7ARpxUEMZ0GxE4xWjUPXR2tmTxrDXWwvh4S87Nk29vbuLGtetIowwH5/fjiccfx8mjx8XpQ4cS/Uee48nvqQWfScqibelAUv/KuWzV1hPGiZRFs4zasE28/sZb+Nlrr+H9S5fQ7ndRH62jUW1gZu+cACdGyQzLxsrKijiwGM+TEulOG5ZpY3ZmBmdPncKJE8cwPT4OAif13aGKuIc2r7u85edv/4OvAdAd+INRX7JWQCugFdAKaAW0AloBrYBWQCugFbjbFCAs8NMYP3j5h/CTCK2JCbiN2u3oFyEES515cAVMLbuL10T+R8MJMU3BeBVfM3QIDQmAOIMYf6LzhCthdPcwIhTEsZQ+i0NoeBAAsSeIA/HsAiLsIWxwXRfNZhPtThvBwBeQQjwzPj4G0zal3FmtfXGunj1D6px0C+UyH8/lMUIgtSTG2JllWVLqLFPxJYupFTSRmNgQcgjg4bmKHDsbWwh7Azx+5hH8yR/+G9x78PBtuMFVLPEiGazTLpClPta3V7FyaxGwMnSDjripCnFM2UgJgMIcUUTXUClSxXEgBdgjjSYmWpMYaTbk/NevXpUy6mgQ4sC+/Xjx+Rexf++8gk9pIcBtt9Q6SkJ5f4eRu2HMbbfnhzPwWT50YSkqI69ZXlrBz994HR9cvoowiaS4m66vuT17sXffXviDHianp7G6dhNd6h/4qAy/nFCObqXZyWnsnZ3FxGQLh/buk64kzr//4kbY3fYn5ze/Hw2AfnOt9Cu1AloBrYBWQCugFdAKaAW0AloBrYBW4B9JASKLlfU1vHnubfhJjMmZSTi1moAcRqF2i6Adx0KSZHAY5xJnh/z3Y2tg6gLVR/np4UKYlEPnMgXOkmhZ38oIfyLEnMMSFFGR8maCHDqA2O3Dha4gYEeOKW6dyclJgUNcxoqYn0IFjXpD4BCBEh0+BEN8X0Ie9v/Iyhi7eUqGwMhxPiqBVjEwUyALYVNessg5F0jFWBijTlwXI7gpeb4oRRGn+NzTz+J3vvoNHDhwQAGg4R3c/o3BMfgMmzsrWFi8ggwR4iJGlDACxqZnU/p/ev0I/X6MOFZLZbZtih4Gk2dcN0tS9Pt9NFnibJjobO5gZmoGX3r+Rdx/3xF5ncn+H74+zYXJhXFfgRe6kizlwGKkjdEyx6vK5fJ1G+021jc30e700Ol2sbG5gW7Xl2LnW+trsmpGEDi3Zw5e1Ua1WkOSZ9jZ2cL29g56/a50D400mxgbHcXM9LQ823q9itgPcerYCeyfm5No2i8txf8jfRd/sk+rAdAn+/noq9MKaAW0AloBrYBWQCugFdAKaAW0Ap8KBegAWtvawH/8/ndhuhamZmcE+hAC0Lnj1eoCE8S8Il07atJ9d/5dpXwUCSHcITiiu4bghJEhwzBllp1T4KoHp0CaEwDFAjqGZhI5H6Na0skDoNNpIwzCYWePidZkS7p2OjttASNFWaBWbUhxshAPshXbhmlVkMYZ/MCXoum8zAUoybmHq2Dq10x+qRWqLGUPUTYsic5lMp0voeMpDgMYJZBHGVfe8dIXXsB3fvvbmBgbFwcOAZRaQtt11fD/U+z0t7G4soDt3gYyBsEKlkCnEqdi/067GyHoxxgEqdxntVaV+6YmjKbRZcNrGG82xUmzeO06qpaLb33jmzh+5DhcW2XvDLBfRx0EXGBJt8pfCWiTq7JcWSHb3GljbX0DO+22PONqvY4oSnDz1jp22l25PkbICHtYwN2oN7FnbhamY6jS74qBge8jCny4XlWm6RlZM4bhtjRNsL2xifHGCI7ddwT3HDyIsWbzNiL7VPyB+hU3qQHQp/XJ6/vWCmgFtAJaAa2AVkAroBXQCmgFtAKfIAUIgLphD3/6b/8MhmtidHJC4I8Qnwrgep706+zOwUvvzxD27AKfXejD34traOj6YeGzIhOMOsWIglhcLiyB5voY3Taqm0eVMRMy8GA3kD/wJc7FouaKaaJeq2JkdAw7O230el2JaxmmLe4gQh/CIcd1BN4UaS4AiFPujHjJtHzJ8ufhCBZREDtyUMC1PQEvu31FGWfki0wKnxlB4xqYbZpIwwgObPyXf/THePapZ8CAE4uwGcVSZdQKku2uYEVpiJX1RSyvXUeUBQJjGJLjyhpNRjQ/BUGKTjdAbxCI48ixLXEt0Zk0MdHCaL0BBxayLMa5t95B1fbwn/3Bv8JUawJVpz50AfGE5nCLnR1LKhImPUAUk88ky7C0soLltXXcXF+XKNr4WAvNMRZ9J9jabqM/6CmHEoAgCtHtdqWHaW5+Hl7VwfT0jAC9nKBMysBTAUQs30ZRyjMmtPMHfVSyQiDQ8fuP4r57j6BVr38q5t5/3R9rDYA+QT/w9KVoBbQCWgGtgFZAK6AV0ApoBbQCWoFPowJ03bAtp93r4Ps//hFWtzdQH23AsEykKOF5Lur1JlzHVo6fXZcLp91ZDm0p4KNKly2BISyO5vw7D8a4GG8qilKtf3H5K1dRL8ak+Hs6Tfh6uksImtjfI+cggEliBYcY+KoAszOz6PUHGPS5EMZyZ15SRXqAPNcGe24UcCrFIUQHE1/H92NHEYt66C8igKIrib92bBe2aaNSMVTvENfI0kgiZARAPIdV0lWUYM/ULP6rP/4TfObkaSlS5v0yRUYRCYkIwIhdCLeo1XZvC1euX4af9BEGA2SSzVLdO3FUoN8P0e0F6PVD6UoyTDqnAnH/3Hv4sEAvsFQbJRY+uIx7Dh3G8898AeOjo+pRFApA0amUpTG8elXdPt/CVNcShglubm1gbW0dO9ttKfx2bBtevY5arSErXYz2hVGAVKJkmbh8llZXBcARADaadczMTKklOPXG8FxPvicI64qsxGDQlwU3XquJCso4wcxUCyeOn8SRg4elF+jTemgA9Gl98vq+tQJaAa2AVkAroBXQCmgFtAJaAa3AJ0QBASMAtvtd/OTNV7G0ugJvpAFbenUK2J6DWr2OqgAgddHi+iGwYYRKgA0BD6fZTQEEcaKKnHc7gxjBotOH7hGCIr4no0Z0usQZV7kUFKJTh2CBACaW8mfjNiCSKfeixPjEuMTQuAYWhpG4gCp04tgmajVPImCEFjy4EJYXpThSpH9HXEaq+5iASP6RrzfhmDZs2xIt6G5hBIogiu/R7/WQhDE8y8GjDz+M3/v2d3D0niPiABLYkma3QRCroKUQm/81AD/2cXNjFctri1IETSAjddMFkOYFgiBBvxeiN4iUZoyTIUMeZ9gzO4uxkRHVCZQmCPp93HvoHjz12NOo2o5ApyRi705TwIt0Lg3/UQ8KCJMQ3b6Pre0dtDsdKeIWniRz8Taqnge30YBjOVIAzYgen5HrOeIYWr91S6CY67nisrJMC169JjLy+6LPVbYwVM80igWkOS67kyoAv840MTc3gwePPYB79h0YboN9Qr75/wkvQwOgf0Kx9VtpBbQCWgGtgFZAK6AV0ApoBbQCWgGtwN9UQLlVcoRphlfefAUXP7iM+hgXnKoSV6JThdEq13HUapbEnCri6GGOyWBka1j2rNwvdP0o2GKaCpEQ9BD4KPdPqlbC+PVMLuUFoiQGu2NIZxj3CqNQYmKMdrHAmYXPdBnxPelEGR0ZQbvTFTAjq2J8n4qJkbE6TMtG4PsqrmabAjMIpAiF+L50t1QY26qoa2XXDh0rjFYROBUV9u6UAmgIuXqDPtrtHaRBgonWBB5/5FF88+u/DQsGtjY24Awja6QqWZKgNTYmnURes4nR0VFZSOsnfSyuLWJlbQk9nxAol9JrgU0Z4PsJet0BBkEE1/Vg2ra4aqqug6nxCXiEcXEMz7bxwLETOHn0pOoeMt2PCpaHPUysnyYUY4St7/ex3d6W+XnCoSAhbBogjGNYJnuTKqg2Gqg3RuTZUmPG4Phruoq2OztYXFpCu9tFxaygVlVQsD/wUa/V5FmyYNoQvQpZQSMAYkSQa2t0AY3UaxKT27dvP770zOdhf0oboTUA0j99tQJaAa2AVkAroBXQCmgFtAJaAa2AVuCfVQHpqxkGu1595w2cv3RRIj5eoyFwIeYEugHYlg2XBcuGNVzaygQK8S/7w/IZgS1JloBT7rtJscpwB1wm2jMV/eLMulogN5BmOSK6UtJUwAxf5wehQCAWDNP1QzDBZTAejC7t2btX5uB7ne5wcp7dQTZq9ZrElQioBPaUnG8vJGJGJw/fJ0kiARw8Dy+CMTFeIh0w6t4KlMOLJsSSGBodRSUwMdbCwYMHMTUxjdAPEPoDKcMO/FBm4glAeP7WxKSCP66Lw/feg6nZSbA9evXmMhYXb6BiFLD/f/be/Mmy+zzve86+3KXX6enp2VfMYCdIggMQBAhSm7XEUmzKsZVEqUo5qZR/iEtVyZ/jSqJK4lLkyJJpbZRESSBICMuQ2EGsgwFm65nu23c5+5Z63u+9A7Ai21RJZRHT7yGneqb73nPPeW53V+FTz+J74lYiB8tnFUaTGcbj6VxLG3uTESLfx9bBTSyzPwfA2VOnceH0BawMWbpssy3afO84/L80dMvB968sMly5dgU3CKnCEHEcCwiiC0jidsytEfT4PgI/hMs4n2n5lvwYQRBB3nQ2w5UPP0RaFFhfW5a3lZ8zhd2NOI/4fhKW0TE16PfNRbS1wLxhvy8wbRj38bNPfxVbG5v7EgIpAPp7/TWnL64KqAKqgCqgCqgCqoAqoAqoAqqAKrDY7yJeee2dN/Hci89jmqfoDQewPRdFVcp/9HsOXSEOyEYWZdBhEMFzDQAS9w+Lk2v27RTi9iEkIGiQYmR2ALUmVkXXj7AGyxYglBIAsehZvDiQ8mdGi3gOARpdg5pWGbIO28H6xrqcZzabSb8PI1y8Rq6Tce6cfUA8lxQ7V7W4VOiIkULnppR7YV8R+4MY3zLsxBQZE5aEgQ/X8dC5Zo0scEP0+n2E7Amiu6VqUOaFwA+eX5wzJbtzKoE2tP0watU2HaZZggv3XsBwZYC2Y+8Ro3OdlFUTWNmMzOUVpuwBGk9RFJUUSt+6fQuhH2BteRnDuIfTx07icw89gpXBkkTP/CASFxBfkwe7mNhBxHth2fb2aFvifCx/Hg6H4kqapekc3pjC64zdRi7vyZe4nu368GS9rZT3k5E0djglSSLvExxL1tTozqKrS/qj6B5LU9GDhdsnjh4T0Mfvq8AL0M6jdPxe+dy9F/DgufPoRaanaD8dCoD207ut96oKqAKqgCqgCqgCqoAqoAqoAqrAT6gCEgNDg2u3b+EPvvVHmKQzRMOBwJiaXTlzZ8miPof9QDG7Y4JwvjZu4AxdKXTeFPN5d8KfGuz2MStghDBNIw048ljbAuquRZ6ZwuVPgEKONEsE2DDOZAAQo00sSXawvLKCwPMxSyYoykrOn2UF/ChA5IdSfmxLX42JkCVJirrh4zpTATSPIYkbqaoFUvk+23ssNhsP6gAAIABJREFUDIYDDAcD+EEoBEl6g1rIv9kTBImM0fBDl00xL4kuBZSgaxAEpgNJ4FlJGNagamp4niNl0XVbYnVtGXHoY7jcRxTE6GobaVrIFHwyTVFWhXQqObaFOIxw5sQZXHz4izhx7IQp2c5LDHuRnHsRa2MUb7FAVrQVrt+4jt3JHsI4RBiGAoIIzPhcvh01e5vAIuoMth3IolfbWojiUB7DmJjcN3XxXAFA8vyqENhEeEeXFlfCCNioMx9/dOuwaJwmM8RRhCAIJDLGL546fhJPPPCQxOT226EAaL+943q/qoAqoAqoAqqAKqAKqAKqgCqgCvwEKiDrXjZwO9nD73/rW9idjGAHgZlF7xp0liVxKpY9M/LF/pe435NIGB1A7IVhFIpuEFncYtkzXUOuY6AOXT+MDM2/LrDoU10wVUlIYsqgCVXyojRAaO78YQfQYk6e7iEuYPUHfYzHpghaAFFZC5DiahltSoQQLIa2bEvKielm4RrZ4qAjif1BhEJ+6COKYvR7MQb9AXzPl94jun0Ilthnw6Uw/mHXD89T14ymmevltZop+xpVk6OzOliOK6yILqCE5cgeKVoH17WQplMM+z0sLQ/RD3tw4JAdydz8ZG9PwFMY+uLW4VT7E196DI89chF00RCysHSZIMjcDV1A5v0jmJHVr7LAaLqDWZYjjEKJwE3Y/ZOn82QeI15ATkBFF5AfSOyL76GcoyZQy+SxURAg6scCjCbTsSyVOb4rRdmMvmVFipTa1jWsDhj0+lgaDHF7Z0c+bmwdxOWProhzbBjG+PoXL+LY5pbou58OBUD76d3We1UFVAFVQBVQBVQBVUAVUAVUAVXgJ1QBQgMeu8kE333xebz74WWZga8tAqBOAA+LonkELleefIERURTI8hYBBB0wAn6aGnVr1r4IUIhiWAAtIKhhTGoxQWUcQ/w3I0N0+NClk8+Biol2mS4fOk84B8/YFt1CjDQNhkviQGGvj0zKN63EvzhXL0Eyvr7DVTJb+oO4KibbXM0cmMwhFLt4+lw5C3voxz2E8nwuXMXwvABpmorLKPSNI4irYS17iwh/skLgCu+LEba2YUwK6C/1sH37thQts+PH9+nWqZGlU5myZ09Q4LnwHRtx1MdSbyhl0ix+Zhk2Y2WMqtE9c/78BTz1+Fewtb5lCp9ZTp1x8r2G67nSZyTGJEE/5uDy2K3RLZmCp+tqNp1hPJnINft+AI/3wrJuOn3SQhxQnuuz01scXYRzdC/xPSC8C+jkCX2BPuI4Qou0oPaFOIcmLONuGnFI8Wsnjp/Axx99JItm7Gu6un1VLnwYRHjo7Hncf+rcvouBKQD6Cf3lp5elCqgCqoAqoAqoAqqAKqAKqAKqwP5SwMCDSZbh1bffkB6g1rbghJ4AIFPabHp+CAgsyxLQEkY9xD32ubTmMTLj/snqF/++KHYmOPgRADQXmFPsdL4QHpli4U5cPXSrSISr6zAbT2QungYewqQoijBkRK0FkiwVaMK+IJY4B34A22qlZ2hxSIxrDk8Yx6LzR87RX8JwMDSF0LYlH1eXVyS+xEgVAZR031hA4JvemqasBIzkWSkAqix4X/ycWd9qrA576Y7E1Jqqk895XiTAhithnTy2kq4dXofPSNvSMrY2NvDAgw9hsrsj/T+vv/Yqjh0/gq995WmcO3UOISNprfAlVEUrDh3eA8u5+Ul2Cy0I0Tib4vqNqyhRm+hXOhOIxXfPo9uHiIwgqW6R5/y8JSXQ/LdQI+lwbmWmnnE2giiWO/NcfF+oJz+yGDoe9DDem0jptANXom4bG5uYTKcC8wbDIaq2QFokiD0PR9Y28MTDn8fqYH/FwBQA7a/fqHq3qoAqoAqoAqqAKqAKqAKqgCqgCvzEKrCYg3/tnbfwnb/6HkbTMcJeD2DJM2fTPU+ADEEHI08sKg6jSCJXbPURxw0BkfTmfAJ0pGx5PhMvUbCOoMi4THgOARFc22LvTd0JHMmyVCJbJibGyFRqipxZPNyYmfKVtRVxrrAsmq4eOoO45OV7rnHq0LnU0Ilk5uYFlHSQe+gPhuLoIfBhRIrXwagWP3q+Y7qH5k4lgSZ8HAEMIK9DKES4UTK6xiLoeh4BI/+Snp8KBFssd+Y9EZixVNqsmnGG3hIn1Xg2RuS4ct5e1MM/+Nmfwf33XpDS5UuXXgS/8uWLj2FluIK6qCX2RRjD3udkOoEfRcJ8GK+rwS4jG1mZYJyMcXt0G5N0KmCL10JRLKmfbuW6eXuubZbQ5M8cCMlbuZgTa1nSncvXl9ZW5X2YjMfwAjqxUmQF7xPS+SSgjM6pMER/sGRm6Gcz6R+yfRt5kbJDGkFn4Re/8nVsrq//SAzwJ/YH4+/owhQA/R0JqadRBVQBVUAVUAVUAVVAFVAFVAFVQBX42yrAmBdw+caHeOHSJVy+9jFalilLobKDMI7hhZ4AjSLL5MUII+gose1PdesYgiCrX4QNhEI8zAy86dyxbGce1TKOHgIEfp7rUgQ9dNZUEtmig8gRhw8/v1if4sz7+vq6QA3Gj6TUuKrhObYslQn0mR98rCuQpROnSzwYYmlpiNCLYDuWRKJcyxW4xIM9RhULkG2zOMb750fGy3ibaZ4hTXITj2KPUNMaCETYJBcsty+wSaJpXBnr+H92JPEaWjP/3tJ5A3EBEaa0ZYVDW4fw5Je/gie//ARu3d7Ge2++ia9cvIjI6yFJphIl47IWGohGAuZc9vnUYPGzYwN72RQ3bl7DaDJCXubSb0RTD9fGePA9YF8S/x26ESzbADreMB1ANlyBQ3wcIVmap9gbJ1g/sDYv+OYyWGXAYAvMkql0ATFmRwDFfijPdwHHwXQyQa/XQ2e1sHwbXV0CVYOL938O9546I/1C++VQALRf3mm9T1VAFVAFVAFVQBVQBVQBVUAVUAV+4hVgNw6wVyR4/e238N3nn0PHQmAWQNsd4qiHIAoE7LTzSBhLnlka7JA8zKNf/Dqhi7h3hAUZOMSiZ4l4wRRJ0xlkPl8jL3JxDbFUOUkT6Zph75AAE5tQpkUmS16maJnOH0aLLMeWfhvCGDp7Os6Pz1e6pASaQMj1xaUUcLXM8xFGMYb9gfT7LEARHTmLeJrcic3rqu6slfFT4iBiBK2pkCaFKceGKcDmLHw1L8yWp1scprfRdvMC7IadQbncFzuAfI9BLtNTxKJrZ+6C4pw6l7P+l9/4DSwNBnjxO9/Fo597RGJpRVaKA4jRMerI1xMXlZRL87pqcR+NkhE+uPweZnlmAJzviAOI8bM79UsS5eP7ww4m3paFyI8hp3BN108ySxH4PsqWgKqQuJ/LiXt2DLEXqchE2yLPkRcsgzbT8NSaehAQ8ToZU+Mr8DrbtkaVZTi9dRRPP3pRXE/75VAAtF/eab1PVUAVUAVUAVVAFVAFVAFVQBVQBT4DCghYQINRNsX/9pv/B6zAR+cYR4vjeXB8zwSGLANwBADZtoAYLmNVZSF3SdcPnTiOw6WqVoqTpRi65kcDhD6ZYueUOle+2CuTy6y4OYcpgJbnNuyeMa6bWgBPJ8XNjKARAPF1+VpFkcNqOrC9x4SegH6/j+XVFQx7S/B9X9xALCdmhxHhE106xvViyqHpqKFjhpElunPYK8RoGP9HMsT7pAOG3Ui8Ey6jEQaxckiAi8xxAR2dP/PDRMZy5NRHyqlNATanvwhQ1tZWkE5nyNMMaZrhp7/+NTz8wP2o0xxba+s4fGBLXofXx7JmnoOlz444aBr5O7WhW2l77wYuf3QZ09kUbujDCx3RPktzcfgQIrFw2rh8jNPHt30MhivS+8P3h4XeZc5OISpoy2vz/Yr6Q7g2nUI1tnd2ZCKec/XUgc9NskScWAR5lmsL/KF28l7bEjJEPk2wFPXwj3/65zFgxHCfHAqA9skbrbepCqgCqoAqoAqoAqqAKqAKqAKqwGdBgcWceIYKv/v7/x5Xrl5FS4cPHSsOAYj4VsTBw0n0IPTmTh4LjUSQbIkTMdbF2NSn+39o5VlMwovzhTiA3T+EP2UjTh86S0oWJDueQKVF3xA/l+eZLFYRwLRNI04ZTsGzhLnMMwEyrmWj5oR8WQoo6fd7WFldxfLyEuIwNtaeroVlueD6Fwud2eXzST8OHTDGcVRUpUybu4y5uYEAGy55pVluupDm7p477+u8IJswhBo1Ev8yEIWuKHYbMSZlsFEnOjGyJj1FTYPpZE9m1PlvTsTfc+4cTh8+igvHTuP4kWNmMa2uYQcRWjkvYDseqqYwzdDsJ6oyfHzjI/mTlblMyTtc76oJZXKJ7xlDFh1a7rzUmy4pvpfxnTW3Mq/nbiHj4iLcKpsGK0sr4qTia9/evi3RM/ESMQ4GW+Jgs2kiQMyyHOlp4mvzq0HgIasyFGmCvuvjK194FEc2D8ObRwQ/Cz8ff5trVAD0t1FPn6sKqAKqgCqgCqgCqoAqoAqoAqqAKvB3qsCi+LhAgx+8+RqefeGvkOQ5gtgXECJAhi6ZT5VCs0OGxckkBq7vwrFsNB37flgKTAeJGaeik4bOEAN/5t03dMUUhQAd23EEfhD2SCMNY2XzyBVfN5slMgdPcMKC5x4n28NIwAaLmVkmzThVkeXwLAerK8s4cOAgVleWpMSZcAotY2dmCt7hZHnXCYCiG4Z9QDwW8TRCIAIfxtBYnxzHPbkv9hXxayyK5kc6fhYMQ9COxLrkYuSx4ggS5GNcOzz4N96D4TatuIBm04moVdCp09RYW13G1toB/Po3/isc3tiC3fDijAtpAYAWUI5f5LmTbIoPrnyAm7dvSvEyq6EZu7qzH9/aKOtGHD2O60lBsymBhlkHYySMjiY6gcTANI+IiSuoRq8/lDUwlnBzVp5/Ps1v2AWUFaYfihBsY3NT7o3vX28QybUUWSJ9RxeOn8Ij5++X92Y/HAqA9sO7rPeoCqgCqoAqoAqoAqqAKqAKqAKqwGdIAYmB2cDOdBd/8hffxrsfXEbcj6UEumgWJc4WYLlzQw2Lng04ocsjjAKJbXExSoDKIiZm2yjzUp4ja1RtgzwvDACa9wa1siDWIJPlKROTYqwrSxLkeY5OanNMxxDjR1FoIkaMLKVJgjIvBF4cOrCOzYObWFlehmWZ2BY/iuuFRch3JuJtEwNrWGDsCLySqXvXhmcFqJoSWUVHEte3CEs6pFlmyp05+d5yXt5Cy3WzeT8Rr89cu8XwmwAvfkagkGFMRjciIVkpq2VqnS4mfpn9O4RA5F++7eC//6f/Lb7w4CMw4TuCKpZiVyYOFgQCXHi9hCtZneG9y+9gPBnB8l0UJWNfBWzfk74eHnQRCfByXdHPzL/XEncDXJlyl64m6Qda9AS1KBkf830sDYcSpSvLEje2b5g+osr0O/E94sEIIEHY0sqSPEfW4YQU1cjSBLPxCCcOHcFXv/iYOoA+Q78b9FJVAVVAFVAFVAFVQBVQBVQBVUAVUAXuIgUWpc10AV169RW88NJLGLOcuB/fiTN1hDjS7eIIPGH/zmIJjNEsQgyuR/GQOJfNsmRGnVgG7IgbiMCgrhqzKMV5dPHC8GMnETJCG7psCBW4AmaiUp2ch1PwhCVxr4e4F8sq2d5kgtD1sX5gHce2jmAwGEiFDdfEeD4pTLYdgRqET1VlroXz76brx8zdG8zCSJtcEGqpeiYwMe4bwho6gxzXFkcTwQ6vk24fiXh1nZRAL2buXddBTddNY/w/dBrxLuuqEKjkeTZmswR1SReTuce6nt93luOxh76Af/Yr38DK0tJ8qasWiMP43HA4xCTZEzcPS5nH0xE+3v4YyWyKoB8KGMpY/mxqie5M28t1tJA4F+/LzNWz/4hOKf/OEphxTJl4lzibbPuOA4gusOu3twVWZRLjK00kbA57GP9jB5DH17gTj6OzKMX2teu458RpPHrvg+hJSfTdf6gD6O5/j/UOVQFVQBVQBVQBVUAVUAVUAVVAFfhMKbAYdGcQa2dvF89//xJefu01iRhx4Yll0FlVSAFxFIVS2hwGobiA6tJMkRMKEYpw8opOHenP4UIXuIDlCxCQPiBCkcU0FdgzU6GpTcEyI2R0mdDtwo4cRrHETdNxet04bhhH4vnGe3ty7oObmzi6tYWVpWUBOgQ7BDNc9CLEMG4k16xxSXTL4B6zTiZ/Md4dcbAArMzh5wh2Fo4b42MxKjF6xq8xRsaCZxYgcwmLYgg2cRxEUSywp6xqWFwHC7gmRgsORE/G1tIsRZ5lpjNo7hriVHuajOG1Nv67b/wannj0cYlL8X7EsdM0CIJAoBkn5W/v3sLlKx/g9mgbUS9A1O+hoSsrjlDMAVdV023FeBqfY6JhvM6chc8tY259OG4AV1xAxgEkrqnWlHnzrqVI23Xl42Q2kxgYZ+yzlLP0xrXFAmjO1RMwsYh6oTOJmo0ayWSKE5uHcO+JMwqAPlO/HfRiVQFVQBVQBVQBVUAVUAVUAVVAFVAF7ioFFhCIoOfazjb+8pln8NY7bwskWT14wAAgx5FJ9YJunXkEzMCcTiCQOEZadssYAMTD9Tz5POHF4hAQxCgVXTfsAKoKccgQBMkcfG0iZgtoxOl29srwiONIXDQ8Ry+MsXXoEJZWuGZVm/LiukSWGajEGXdeC7kHHUGEGFwa6+pOeo14XXJw1UxgkA1elXH4mHWzMCAAcwRmlUUlziQ6cQipeN2EQXQHydIXz8PNdyrSdXdiW4FANDprOliuJS4lliZzAazgdPt83p0fs9kM6XSKL1x4GP/oF/8hTp08jbqoBACZNudGAFuSjPHmm6/ghRefgxf5ePDzj8h8e2u7iJeXxJkjt1SXAtbYRySLXyxoXkCwmnAnkhl41/aBmgCIzi7jAuIpapjzsOuJpdqzNMXt27flWibjqTiOxPnkMjI3B0A8n28Kpwmd2EwUuTaOHTiEo+sbn4JDd9WP0P/vZtQBdHe/v3p3qoAqoAqoAqqAKqAKqAKqgCqgCnxmFVhAoKKt8NoP38ILL72IDz6+gt5gANf3zMy6580nyNmFAziWg7arBMYQ+RQsd7bZpyO753dcP4azGChEdw5dMxbnt2ChyFM4ji0uolqcN504d9jPQ1sOAQbLhtn3s7K2irWVVfR6PfR7AywtDRH6MbI8lcWrus6lq0ciWPMpc8bABIbIWhk7eBZ3Kld15/0i+OFzBAjRKWMtHETsJSrEsUNPDAFJ09biBuJUvYFFJnPFtTBCIYEurVn+sj0PfuBJgTQ7hlzPQeD7qBqumaUCwbhmRjiVp6mUX/edEE8++gT+i3/w83LeoswQuR7qOoNrt7hy+T288soPcO3mNRw5dhzHzp5G3jaCa8J+T1BRWecCX1gCvTgaxsNY3u1SexcWG4DcUACQcf24phha4nC2gKSKEKltcfTIUUwmY2xvb8s1TafJfOGMvU8+ojkA8jlF7xsXEIFTVaZYiWOcPXIUq4PlTyn+mf1R+bEuXAHQjyWTPkgVUAVUAVVAFVAFVAFVQBVQBVQBVeDvQwHjMQHGyR7eef8DvPzaq7h28zr8ODYrXZ6DvKokFkZw4XEuvm2l+8W1Wc5cyH/4E6AYmENgYosTSOAKz08HTV3DEwhhoSxSiXs1jIM1lbhxbAIkceM0aCpCmwaW7WBj4wAOHdpEwCLjskXgB3BtOoIY/ypR1BnKKhdYRKcOY1+MUbG7iGCJ4IaH9P8s1rpkwMvEpAhpeHief6f/iAXULG/mvbGUWtxDdYOqIxxp5D5L9gTVzR24wccTJEkPtGOJThVjbm0lkIgvbzqSGLQzK2uOZclr0AFUz3Ks95fxv/7Gb2DQG5gQWpmx4Ajj8W28/urLuHrtBoYry7jvwQcwWFnFzdFtTPIMfhyg5B6Y9CCZkmnD0lrTYSSrbqYk2rGpTQjfDaUHSMqDMI/s1YRINcqanUo1Dq6vy79He3vIyxxFbuJ6PNh7FEahrIzxvCykFiDInqAyx8HhEGePHcNyr3fHHfb38f39n/M1FQD951RbX0sVUAVUAVVAFVAFVAFVQBVQBVQBVeBvrAABAZ08WV3ivcvv40+//WdIyxJ+HJKcIC0K8/f5+hMhA2uOTeOxCX/d6fmRf9vSGcQYlvTyMIbFfp+5+YbQR5bBxKlSS3xKYAx7gDhfToAU+Di4YZa+enEE9uWYVJTpqyG4KAiAiimKujAFzXTm2BY8h6tUJprFv9PNZJaxOimeFrMLO3Z4TXxptAKNCGgk3kXXkkzBd/ACTwqpCVMsxxZXlEzW5xmSWSIgicXKnD13HVfcUnyMTVBGIETY4zly/3WzWENrBXhRp5Za5BnSyQTF3gz/8l/8C9x77h5eIAuXkOyN8M5bb+GDD95FfzDA2fMXcO7e+6Sj6O3L72EvnaLlHLzdwvcduDb7fgin6PwxZdO8YdcNEPh0bZmSbNv24Qr4MR8hpd2muoguIL6ffUJA18Xu3h6SNJW+pcUEPPUKfAKgufNH6B0jgQSAEAB0emsLywKz9sehAGh/vM96l6qAKqAKqAKqgCqgCqgCqoAqoAp8phWopLTYRlJkeO755/DaW28iq0rAtZAUucyRB3EobiECmq6u5mDEABSpBia4cQz4MFCI4MESNxCPpjbz7kQzdO0Y4tCIc4clylVj1rXYLbO+sozNQ5vo9bkg1SKfsei5hYMAXW2jLFrpJqrqBFXDbp7SFEF3gON40lEj0GY+Xc+XMp1FZsKd4IaPZ6mz67niaGGMjCyKtT6MrBEA8XoJfBjzYkSMYElm7IscSZLIOcM4Rl0UpnSa5xH3Eu/dMx1Aji19SkzANewWqnJZS2OBNDuHqqpAPp0BZYmf/vITePrJJ+nNQV1mePeNt/Dy938gr/PI57+AU6fPYLC6it29XVzduYFJPkOOSgBQGLoC2cqcUbVE7tOdgx26tRw7lPcG7TwGhrkLSN6tT9bAzIS8LbEx/tnd3cU0TaXfhzG4tm3kfvwwRBTGcF1Gx0zptG+7CHwX68MhzmwdQTB/7z/TPxw/5sUrAPoxhdKHqQKqgCqgCqgCqoAqoAqoAqqAKqAK/P0qYOJgLW5s38ab77yJN995G7f3dlG2DZZWlqVbZpIm2DqyhaY0M+6EKAQ4PAiGCAYYvyKJMW4QR/p+eDA+ROcIO3oWAIhuIDqFOBdPOEF4EwQeNtZXsXlwXWADwcJsnCCdZfDsngCMImesrJKIFwGQuIcIfIgyHFc6hRavGcexgTPz6xDXjkUgY6bqyT84ZT+vLJrDLONqKip2HAFplolriaXQLIdOkxmyLBPYsyiVDrme5fmiIa+bgISF0lKazbUwArSuQZamqIr8DgDiZTV0L1Uljq0fwK//k38iSObalQ/x3LPPYTYe49w99+KBBx/C8toap8cwyacYJVPsJXuYlRPUdiMgJi9TKZomzOK/6dXi4hdn5On2kcUv8D0yRdB0U0lSbz4HbwqheUsuXN8XDRgBS+kAaunCMutkIpvjYHl5iIgATMq8S/Bu+76PI4cO4fA+KoCmZgqA/n5/f+mrqwKqgCqgCqgCqoAqoAqoAqqAKqAK/A0UIAugG4iLV+9fuYI/f/Yvxf0R9mNxAtVNhSju/0jhMztxCF8kuuX7d7p+PM81k+nGD4S67sQR5DjunVUtiV3RbcM4mElkiQPn4NoKjh87IqtWnDafjWeYTVhybJwsrKIhNBKA4/CJps+Hjp/QD8RFxHLoosgQRz1wmSuMI4ldmYUtM3fuOJZEpNquk7iW5wVyrVzQ4rJVMC+7ZhdOUeaYjMcCguiEGY1HmE0TpFki/457sTh6pPya//c90BDFRTDCJsIvEir2B5UFHVCA79Fpw4hYg7ZIMbRt/PNf+zVxR33n29/G2z98F2dOncPFLz6GjSMnYAe+AVtokRQJro+uY3t0A3A7uD7PnQsYkwn4+SGz7TYjZ6YImh8ZCRMANJ+DZ6TOwCEWQ8/dWwKAIDPws9lM3hvqvVhUK6sGyytLiMMQls3sWI2uzDEIY5w+fhzry6v7ZgFMAdDf4JeMPlQVUAVUAVVAFVAFVAFVQBVQBVQBVeAnQwGZPOectxeIA+jVN1/FOx+8j+2d2xIFYz9PUXAevQaxCQ8BOLaFiKXAnILvOoSBAQjEOoxSLUAQ81FSpFxxXr5FxTWrguXPLIWWYXYsDXrYWFtDvx/CQiclz0VRwW7pIPKQZzXStJTXDMM5tJHIloN+r4cwiqQHh9cVxz3pzyGG4npYmiQCOVhKzV6boqoQeoEAIT7ITKe7UnTd68cGetS1fD0Xp4txwvA8dMfsjceYjNiTMxOgRKcRY1DsT+L10QnkB4GQLQIqxrmkALutYXWMgklTNqy6xFrg4sufewh22+Kl578vwOuLjz6Oex98BIHf4/yWRO/g2ahQY3tvGx/fvIxxOoIXEuwQ0tRSPm0ib6RbJp4HOOIHIgRiNIwQiGXQxv1jZtwNEKIGkgOD74fSATSdTOadRtwZMxqxKDoKffOHK2DUKc/Rj32cPX5SANB+OtQBtJ/ebb1XVUAVUAVUAVVAFVAFVAFVQBVQBe4CBWQ+nSCGYMJ2kGQZPrhyGa+8+Rreff8DgRq1JV4dWB7jRGbSXRwtQQDPcQQS8GD0iVTF8z3p0Gk740yRxShGuBjdAjuAalRc/5IeHka0gDgOMRz2sTSIBVtYBBJeAAceJmOWMGcCK+iuIUwhvmBps0crjOmAhsd5edcXaBOEJtJU5LkUPjMWZi7Gkll7uoZ4wpL3btEhFEiXD58rrUYsv567e/g5HozATZKxOJqme2OM9nYFZDEq1snpHbihD8bQxA4k97How6aDqZHC5466tBX66LA1iBHZLnZ2R3jg3odx34OPYHXjCFDxiS4TcGC9NnuIbo1vYHe6jbSc0mMF0IkjrUxcUiOoMu+EVHPbnIFnFMx0/vgCgFgMvej/IQSaA6CS57ARx31MJjNMZzNZB+PrM/JGtxUhENfMPNdGL2TlDPxXAAAgAElEQVSZtJAhbK6v4sTWEZmJ30+HAqD99G7rvaoCqoAqoAqoAqqAKqAKqAKqgCpwlyhAUCJuHMIcGwKBxskU2zu38PxLL4krJKsKOIFnnCFzIEIYY1mOFCezMJmxJ86ls/fH52PRCVCRtmUaX9qaqELm0xkXaxuzCFZXJVzHQi8OsbbcR9wLEXkRgjCCY/vI0hKzaSanEZcRQYTj3OkjYqcPEQbXt3gdAR0qtn1nrcxAEEOiPMeF5wdzHGQ+z/ung0Ygh28iXHTWmB6cSp7Hih3GoQrCntrE0Yosw97eGJPpVCbRuSrWWhb8wIcthch0/JiybDEI2bIrJotoTVPCKTJseMAwCrGytI7PP/IYNjaPIwgHgONjb5Lg6vWb+OjGx7ixewu2B/RXQgyWY9i2KWImoyEMYqxMlrk+QUBEdnO3j4/QjyQGRhjExBhBkAAgATksdjZdQLzHLM+R57VZjf8UAKLTieDHd22J60WuK+6fA6ur8D4pVbpLfir+47ehAGhfvM16k6qAKqAKqAKqgCqgCqgCqoAqoArcnQqYkmRb1r/YC5RxCrwu8Pa778hS2Hsfvi8RJwIN3/EY9pKIGAHJYkVL4mGEBAKAzMQ6k2MEIQJp5iyG5coEJja4tMVCYUtcQMuDGEtLsUSyAj+QDiBGo9gpNB5N4bkeHI8z9RbyzKxfhRGBiCXz8FVZGqhD1OHaCAJfOoEENM2XvpxF+XFr3C2Oa5tIGBinkv1546tpK4FCpmPHxLnYhUMwxMOzfUzHE2Scpa8qJLMUWZnPe3U6cQqRmNA149Od5FlwaQnq6IIqgWKGg3GAw+trOHPqLM6fvR9+tITxNMPV67fx7gdX8MHVa7h1+xY+vvExgp6Pk6eO4PTZE1hfX4ZHIMOhL7ucz7nz2szdm202qksXkIs4ZiyO4Ia9SK2BQQRANCN9CggRBBEApWVpeoJ8U57NTiRGvwjXiI2ydIa1/hCnjx7F6vLywl91d/5g/DV3pQBo37zVeqOqgCqgCqgCqoAqoAqoAqqAKqAK3L0KLCJdLIhmvGiaJRiNx/jB66/KWhiPPC8FeqyursmMuEzGe4708NBNREjEFawyK+B5jgAd9sh0rlkMK3KWI5M+yGa7lEGzVHllZYCVpSHCwEMUB6jyGr14AM+Psbc7FvcOu6a5fMVuIrp74l5PJsyTGUuaZ2aJy+X8uYvAoxvIMvCH1+g6sOnw4bXUhD+udP+QCVV1jrouBP7wsYRBBEqETzz4+ILxtZILYRUIkkzvkYmWJUkuJdp0RLE8ejadSQzOAl/HgefZCDxH3E5FnqLJcxw9sISHzp7F6RNnsLl1BLdvz/D9V9/AD9+7glujMZIsly6i0XSEPE+xdmAJ5+45jfMXzmBrY10gV1lnaG3CK0bBTBcQHT50YpmSauMAEsePaGfcPlwHq/MaJd0+jICFfflaVpYoy1JKvhlpI9FiJIyaRD6fB+n/We0Pcf7EMURBdPf+MPwH7kwB0L57y/WGVQFVQBVQBVQBVUAVUAVUAVVAFbh7FVg4gniHnDsfJwk+2r6Gq9euYXc0wu3dHYk/5UUJOBaGS0sChdquge95Ep8qy0rcNVEUMxAmcIUkgQ6gPCvRzWfl6bIJgxD9foQ4cDBYGmI4iKV3J2B8yQ2QzTITYYKNqpiHnWy6fDzp62FRc1EW4vghFCKwWUzLiyNo3ulD+MODPUFh6ImThq6esswEdBAc8bEGANEBZDqQ+LHICuScXpfJeDYLeWjp6mHPUVVgmuaigdxfnktZNIERH+IyDuYCK0sDTPb2UGQJLpw+jq8//rjEwm7e2MUb77yHj67eQlLU6CwHVdchpxMrnWGajOQcx45u4v77L+D8mTNYWV6S60HI65wXQd/5ljQxOJY7u7ZxAhEMmdvnPfoC8pJJKs/o9VdlKp6vxzsmHGMkjpCrorOpreHRKcWepLbF5voGzhw9vO/iX9RKAdDd+3tP70wVUAVUAVVAFVAFVAFVQBVQBVSBfa0AAQpdPnlbiAtmOp3i4+tX8fY7b+Pm9jYm6RRJkiKOYriRJwXOdKOwYNqxTD8QgQJBkZQWMx5WcRGsQplX0pnMBa9en5PlQK8XYjjoieZc+2K5M91AVdHA8QI0VQvH8WXOnQ4imbQvSwEtvahvXCoto07OfMbeLI7xYGcOkQ07hzhVT8cQH0swJF+b99kQYNG1xMeylJqvRbdMVRUCRVwWUMNBVbM/yLh+prNUXDsst+ZjZskMe3sj6Tzq9xifA1aGA1y/flVWwY4cPIhHHngAo9u38f6Vj3Hz1i5auLDcEJbnIysLTBPCnzHKjACsxfIgwpHDh/DAfffi7JmzArF4KTUqcMLeaMa4l1h97vQdEQLJNUu5j7T5IE9LZGkqnxv0V2UprOT9UDvXFXcXIRJhFpfWenGMbDaBZ7s4d/IkNvdh/48CoH39q1BvXhVQBVQBVUAVUAVUAVVAFVAFVIG7XwGBLG0F2/YEECRFgrLI8NH167h64zquXr+K8WQqi1XsEOq6RpbBOOVOMmMxkuRYcCNXoBCjUoyLtbWBMJ7tSOzLcy0Eno2l5aG4echjPD9CW7fiyCG4qMtWHC2cpzegY75+5XCpyofjWndKoU0JER/PdSzSEXqIWvjsE5p3EvExpkja9ACVZSGuHB4d65RZfm3o0XzNi3+1BJxUDYEJxO00S1LpCWIZdV5VArhu3rqFnZ1tDOOeRNsYAdvduYXIDzDox7DQSVQur1q4YQzbDwSOifunrDAa0Wk1FhcOnxs4DnpRhNMnTwoEOnHyGJZWByjrVGJgcpkyb8/C5sXcPe+ZsTgDgFpCoNZGWZqlNM7D9+IhfD8Wh9CPAqBaYmhNWcrkPc/dD0OcPHQYq8PhHWB29/8EfHKH6gDaT++23qsqoAqoAqqAKqAKqAKqgCqgCqgC+1CBO/1ALDimucZ2xPmyl02R5wkuX72CZ77zLK5dvy7OleFgAFgOipLgiBEoB17o8lNwHE/YTFVUILdgvImlzb7vYHV1iINbGxj0uATmSBSJ0Iclx/JxHmNqOSnGQmaP614eGunraWG7LI6uxMXCeXhf3CyG4NCDxIMQaAGFpEyZ/p+6kBhZXZcm+mWb6Bfhk3msmbrnubn81bU2HJ8dOLY8L00y5BVXwliM3Qr0Gu3s4vr166jLQgBO21RSjs1i6H7cw2g0kjl6J+ijNxgIACIc4+dm6QyjnR1x6TBKZncdQt+TFTTCo5Mnj+Ohhx/E+Qv3oCxnc+dTZaJfrita3jlauoHMDLxAHqlgslHk7PexsdRfJRab9xrxveJjCbeMCyovc1R5jsB1sbG6ihObW/tu/n2hpQKgffjLT29ZFVAFVAFVQBVQBVQBVUAVUAVUgf2ogOkHIuRoUFY1YEa/8O5H7+Pf/M7v4IPLH2KSTGWK3Ha5GEZXSscqHXHneKEjcKRtWuRJgTIvEQTBvDuoxJlzR3H6zCmsrCxJ0TEPrlcZ8GOjblq4ViDRMKn2WcAKghp5iA3PN0XQrs1pd9ssZmG+8sXrbxv5HP+wz6dlFEyKoCtxAgku4vLXfPadjiPf543SOVOiKhuUbQ2f7qQWArmKgm4ZLpyx7PoTQHZ7ewc7t2+hqSrzehbQ1IUAlNFkDzW7jZwA8WCAIIhQ1pWscSVpgnQ2Q5UWqKV42hJQxkCea1noD0KcO3cWn//i57CxuSrnJojiIbPtIo4115D4xxf8xShbXRtd6QKyWxv9eFmKocVkNQ+OsROJMIw3wwgYqRGXwO47exobw9V96f6hOgqA9uNvPb1nVUAVUAVUAVVAFVAFVAFVQBVQBfa1AmYprGhrTJMpfvebv4tX3ngD45mJghmvjSXwhrPvjFPRkRMPArQtO3Y6NGWDhnCnbaW4uW4qbG6u4fyF0zh+8hiiMJpDGVNyHPg9ZEUC14nghJH00TDAJT0+hksJ+OBkPAuoyUDYDWTbC/8SC5NNJ5Avrh7Z/JKSY9MDZFxEfC0BXKVxA9FVRJhk7qcR4MPXhO2whkjWwhhJq8oOeVGhqPh6jkSt8qzAB++9S+ojBdWh7yBLEnEcUZeEz4VxMbEriREyx6KLqcZ4d4wyL2RmntfluLwXrpp1Uqy9urKMM2dO4f4Hz2Pj4Ko8JopjgUF8PjuCwihGXdRwPRMBYwG31AW1ZhaetxH7fbhuiLw0AIjwbOH64QIZQVA/jnFwdRWnjhxBL+rtu/n3xY+6AqB9/UtPb14VUAVUAVVAFVAFVAFVQBVQBVSBfabAnLYQABH2vPbWa/jmH/4+bu3eQkF4Mi9CZpFxlhfSn+O5gYllBfQGteIA4kQ7o1tczmKRc1PXcH0LB9aXcPHxi9jYWBeoURS5CNwLAnG5sCjZDaN5L48pgmaUycy9u3fWvEw/EF1CxDEWYM9jYgKKTBSM8IfOHwFB8irSCCTXwm4fKVOex78Ihgh+CH3YDURwVeQVqqYSCESXEuFPllVoa57dQtcAH7z3HrqmRRSF7MIW+EPARDdTUTeYpDniQU8cNm1Tw3djWR3b25uhLHJkWY6Wq2kWS7Qb6S+yrE7cREtLQ2wdPoBz507i0JGDOHP6NOqGE++FRMZcz5XX8QmA4CJPSlkAM4q50mEUuiGG/VVMZqUUQQsMk0l5FmynKMscS8M+zh49jgOr6/ty/UsB0D77Hae3qwqoAqqAKqAKqAKqgCqgCqgCqoAqIPkoA0vsBpNsir/87l/it/7Nb6O/3Edjsdq4k1WqyWSGlMtYsBB5PVkEsx06cExhMZ0ojJE1BSNeNUq6YupMZtm/8uQTOH50C6urS3PXDouNacJx4PgBXD+64/yR7p+5J4XrX47P2XNhN/P+IRvOYhVL0k+MgbEIh84f05vDa+LylUAPgULGKTQPlolTxoTDLNMJxDga41ECuXJx/rBXp6ktFFWHpuJImYU0L3H9o2uoyxpRHGJ3tAPLstHrh7AcG5PZDDu7O+j3+rAtR6bbHcdFWXD5rJWepTRJYbEvG/x3hq6r0Y8iWHNnk+PZWF6OcM/5s7hwzz1YXV8V95Q/L27mM3nesqyR5yy5ZlE2P2t6gQICoOEyZrMSSUrwxW4gIIp9gUFFmePQ6irOnTiFQcTeo/17qANo/773eueqgCqgCqgCqoAqoAqoAqqAKqAK7EsFCE2KKkHRNvjNf/2/4+XXX0UYh+KjoQMlK0qZRs8L4zZxHU+iWeyyASqJbrFImYksuoCqqpQFriSZSh/P8WNHpOD4xIljiGNPol10HHFFTNw/rjPv2jF9NixrpqvGgi0FyI5typ9d9uDYnFdfICKSD4N1DPxh74/5HONiJlLWCAAyYMiMyAswsQmSPIl+MbrGvh7TvZOjYPRrXlJdNS7QsoTZQ5LmeP+d95GmGbzAEzcTnxdGAaJeJHGyZLIH22JELpCJe8bOuAbmWq5Am93dERyunHkekmQC9vMM4gh+4MniGV1MTVNgdX2Aw0cO48SxYzhx4jgObKzLfUpcjR/LRrqM6E5iF1BD/aU7iUBqWVbWprN5fE/m4G20JbuRctx39hyObR7e1+4fwX9d18kqnB6qgCqgCqgCqoAqoAqoAqqAKqAKqAKqwN2ugHTkgBGmGu9//D5++3d/Gx/fuArLcwTS1FWLnM4YWdViZw1Ln4Gus+B7DGMZd03X2VKozJJj/md117VoGF8qc4mJHdo6iIsXv4SV1QGWBn1UEsmShmVW2Ihjh1CJAKPiilfOKFcrn/PoArLp1iEEMqXIAnjmsIdRMYmAMf4l98M4WCPLV4yENQJW5uBk/obatgfXNWXQ7NipxCXEOfsCVdOg4rR6CTQNAVSErrYwTUu8/857uL69LU4oAhhG5FzPFiBUVyxa7hC4DhzPR+jH0g3EWJzteCjzCtPJFHXVwHbYQcT+oVL6jwhoCI6oXduV4NI7nUJREOLC/edx//n7cHDrgEzC09XT1ARkDlhqzWuVouuSXUwtBv0BlpbXMZ7kRt+aOuSoyxIHV5dxz6lTWGb3j/Qm7d9DAdD+fe/1zlUBVUAVUAVUAVVAFVAFVAFVQBXYdwpUbSXwJykzfP+17+MP/vgPMM1mAk8YR2KsK69LmRkncGADD4FGV3dmyYpwpWvF1VIx+lUQ3HAe3p5DoBJlQXhU4OGHH8K5e85i8+C6LHrR0kJw0dktHJ+LX64wIXYD0U0jRch+IKXKxrtjPpBb+HQgEZos4mDydQN+BGrVlbhzKoEsJqbGo7pTMs3neuZZsibGHqAKWTY2PUGti6q24Ngh0AbYHY1x4+ZtXL1+C3t7YxOF60XwPEdicoyEMabFVqQyS8Vl5HkhbItrZ6YfqSpMcTXvjT1JBDx8Lh/c1o1AIEKppuWamovJdE+ubTjs4/jRYzh37gyOnTgus/NBGAosIwwqcvYE8bx0aLkYxANE/T6y9BPXE+pSFsVOHN7EsQObCLz55Nu++47/5IYVAO3jN19vXRVQBVQBVUAVUAVUAVVAFVAFVIH9pADhQkXXS9Pi2ugG/t2/+z28/OYrCGIPBefCHTpgWlm/yrJSem0CLxT3TzrLpMzYdhj9qqWsmSCoqiq0HUuNLfk3HUF0AmV5gn4vwtmzp3HffeexuroiRcoscyZsst1GwI5AGi5z1ZUsdjk2u3RceJybl76fDq7rGAAkUbLFKhjdSfPa57nzZwGABArR31M35vpMxbS8Fsue+Xqt7chrVGVGKjOPpPls1UGaVLh6bRvXrt3C3nSKnJErTtgHHoLAh+NZWF5ZlpgW72u8O0KeZphOZvK4tulkKY3raMwclVWFumR0DnIvdDPV4hIyLii6pvIiRdc1omGeZ4iiABvr6ziwcQDHjh7BoUOHcOL4SXEv0S1FCMT307F9uOJu8gGbZdGm58lzbawvD3Fy6wiGvf27/PXpn28FQPvpt53eqyqgCqgCqoAqoAqoAqqAKqAKqAL7WAHp/pnHv969/C7+1W/+KyRFAj9wURM8lIX00khEqmrQ1ezkCeAxhpSX4tSRKBf7eZxFhGnOHGQZrBa4VFUF0iwR94vnWHjo4Ydk8vzQoU3T4eMT5GTgiDqdMHw9AiXHNf08dPpEYcj2HunIYQzMdxl/WkSYFhDITKGb+FeFiuBnPgkvsKuukCY5HC5qWSHqpkGeVneWzgiUXHHs0H3ksIEIeVHj5o0dXL16E3vjDGVFKGMhSRI0Fp1OFnq9EEvLy1hZWcbK8hJ6cYQgCJDOUinPHo1GyLNK7mM2TeFYtlnvmhfQyHJZ10mkjOCGMbA8S9F21MG4fAjRCHFY/DwY9LF+YA3HjhzFysoKevEAYRCh1+8j8GIUVQ3HcrG6ekD0bUrGzIBjW1s4trml7p/5z7wCoH38y09vXRVQBVQBVUAVUAVUAVVAFVAFVIH9pIDZywJu7G3jmeeewXN/9T3UKCWWRFhC8MAOG8aXCGXqsoPn+/Cl4NhBQ4CSswi5lDgXu2wcx0Sz6Hwh+CHA4dLVbDoDnBZ7e7sYDgZ48IH7ceHCBYSRDy90EQTsAaKbxczEMwpFZwwPGTl3OdfO0mnj9OFCmCx9sRuID+Ky1zz+xUl6FkIb34+ZgmdBMnt+uPDFoy658tXSUGQgk81r8CU6RmeT54QoGuD2rR1cvXITt3bGyAp2GrEvyehBLViWbWCVBde1JNbF+9vcOIiNDQIYG6PRHrj8fuXKh5iMp+JckuIjWEizVM5FQEX4FLAUGxC95P5lIp7gzYPrWGgavi/UiMDIh2M52NjYwOrqGo4dO4X11QNSFM2lsDiKZBvMt4FeGOMkp9/XV+Cx/FoPLYHW7wFVQBVQBVQBVUAVUAVUAVVAFVAFVIH9oQDRSIUK79+4gm/+4e/jh++9hbgXSY9PzhhSWkhkim4STpizBNoj7OAKmOMjCH0BL1meYpYl8D1+LRAgwoPdP3w+HyTLYBWjZCnSdCZumWNHj+LY8aPY2FjD8loPVZvC81ywSYdHFEfiAmLrNPt5CEQE/Nwx/phCoMU/zdz7fPq9ZSF0J2CKkIhfY1Sqajrp5yGzqhq6Y9ho3ZIuMe8mICaOBmha4NbOBNc+voHbu2NxAuV5g6pu5Vy262J5eQn9QV+eytUzupNYTO36dCi5iKIIca+Hgwc2AduS3iQ+brQ7xt5oT1bByqI0PUWEQFUnsThG6HZ2ODHPRiGagzqEYSBOo2Deh0RHFb/GSF6a5fC8AFtbR3D06HGJodERFMUBYs9HPwxwaH0Dp46dkGva39XPn/xsqwNof/ye07tUBVQBVUAVUAVUAVVAFVAFVAFVYF8rIJGopkLrtHjtwzfwf//Ob2FvNEIYxSjzQoqh0yRDlqQCfOjoYSE0V6i4PEU00ev1xWVC18vedG8+Y04nDHttXDSMjpWlQJEW/DthUIfpdCLQKAg8xFGIU6dO4r4Hz8Nxa4SRmYnnwa8HYWDsPYyP+Y4AIJ5D4mVz4MPXI+zh5wiECIsYA7NdzrF7EgvL8lK6jOqap2NhdYuG/US1KWGmj4ivyiWzprMwGqf4+Oo2dnbGSFN28vDzNlyHjiVfXDlLy0PpKeJ90vUkETLfEgcRI12uw/4iX5xCruNiuMSY2CrKrBCg9uH7V6Q4O0szzJLEFGu7LJWGROz4NQOBLIFMdAH5HtfWSpqHZEre90JxahEa8XUGvQFW19ewtrKC9QPrOLC6jPXBEi6cvQeHNzbmd7mvv/Xv3LwCIP0+UAVUAVVAFVAFVAFVQBVQBVQBVUAVuOsVMACoQFln+OYz38LzL/+VxKOarjOAQWBIjel4KotXVguUdY3AJ/Cx0FSdOICiMEIcxRK3yrMcRZHDslhmbLps2LNDEEJok+U5iipHMplIuXGaJphM9nBwYwMnTx3DkSMb2Nhch0/w4zNK5gjw4OtwcIzn4HgYYdJi7YvYhn1AMufORbO2QtcWAoIsAUmWFD2L+6divxDQ1ZAYF0uZZbaeTiFCqqoRmLK9O5M/42kuka+sqJBmpUCcKO7LOemkoUMpjAPYjoOaliILsrQlpc5VBQt07oSoZQq+EFcOHUFx3EMYhAKBZuMZ9sZTTMYTjMdjAT88EV+L0M28lomZSZ8P3UJNLYXcXFpjcTTja4zHseSaxdFhFCKOI6yvreP0yRO49+w5PPrgwxj2Bur++dRPtgKgu/7XnN6gKqAKqAKqgCqgCqgCqoAqoAqoAqoAO3J4fHjjCn7vj7+JH378LmzPQV02UnDs+YHAgp3dPQR+gDI3rhqCHcIWumq4aEX3j4CQIJQYE6GGwRYshaZjhqDCkec6jovJZIzZZIy2a5CmKbIsgesxLhUg7gU4enQTBw6uYXlpKO6gleUBwjiCbbPg2cTJeF13YmByF500/bScV6/5+mZRjD1CgCf3VBS1xL1oEmq4ylXVqBi/Kmoc3jyEAwc3UOUZXn/tdbz34TXkTYAKroCfESFYZwu44SQ94Y8fBNKVFPdiceYUZS7gTOBV4Es3UteU8jUWYdM9xesmYGMJNDt6WBTNUu00SVFVnZRF37x2U5xS1JbOI5Zf93s90Zj3LoXQpFickO/YdWR6jng+vhdeYNbNsiwT9xGdQL/6S/8QT118HIOop9/4CoD0e0AVUAVUAVVAFVAFVAFVQBVQBVQBVWA/KVDRLVPVePvdt/Bvv/V72CvGsAJPOmlYWiyrWy0wnSYIolAAUNM2sGQbnkpZAikIKwhFCHF6/aE4flqWMHcNuqqT+Bi7gXgwLkWX0GzKWFWCLJtJbMtzHbkWTp9bdo2tQwexsrKEuB/h0OZBrK4uCViJJBLGSBdBFBezDFjiBdEZU0rErJXPcyFMFsE48141KNhnlPNxDRzXw8ryMnpBjLXVZRw/elwcNq+++gouvfACGttDtLyFvRy4fOVjjEZjqZ6m84nAJo5D+EEooIndPIRBBE9FXsD16FoiAEpkGY33zt4fHtQvzzJkWQ5LSqAB1/PRi2MMBivSl7Rzawe3bt7GZJKg6yyJlXkeXUCx9C+xR6mujEOLAIrrYCyxtlhC7bgIIl+WyQiK6A46sLyKn3v6p/ArP/sLiNi0rccdBdQBpN8MqoAqoAqoAqqAKqAKqAKqgCqgCqgCd70CdNMUTY3nnvsOfucPfg/+akyzDOqmNRPnFde76Dipxc0jxcl1M49/0W8DuJYrkIGlNYQRfhiJ24dwiM4aAhmLUMIlBPJgOZbAi7LIMZvNMJtN0bT1vH+Zk/EsWk7h+TZCdud4Nnp9QppViTRtHtrAwYMHJA4mQ1qo5bxlU8K22PdjeodsJrpqRtk4X9+hKirEQYxDG4dwaHMThw5uoihLOGgx6PXltd56+y380bf+GDev38JXnv4awsEGXn7nCq7dGmE6mcn92vNyatd3pCspL1lazbiaj6YzcElCZzLXnqJrGwwGdN3QtWQjyzPs7uyI84l6ElrR/TNYWsLycBmD4TJ8NxQIdP3aLYzHUynF7toSvV5PXicvCxSZWQEjUGPky7wbpuyaLiB+jOPYxNSCEA+fvw///J/9urisPqnMvuu/xf+TN6gA6D8pkT5AFVAFVAFVQBVQBVQBVUAVUAVUAVXgs65AVmVyC7/37/8tLr16CRkqdJLuMhPujDAxukTsUWSlRI3YqcM5dSaQHJuOE09myMWJ0nFSnZPlrjiC6qozPTiWDYfLYbYDP/BRF6WUJHM6niCIzpmaf8TJUgsQImhhpw4hj0ydc+rdsRD3QoFCp08dx9LyEg4fPoSiSKUsmc6gLM3F7WO3QDKeYfPAIRw9chJHto7iwOoqbNuBx6JmumocupLYCG1je/s6/vgPfx/vvPcezp49h6ee/mlc253hT753CaMZO3cauXZ27lSNgTyuz2LsSv7ueCZ21TSEQDwnQVqJJJkhEPcO18xszKYT7O2NpSdJ4md1ibquzHV5IQb9ITY2thCHPSTTFG++8S7yIkNblwJ0BHbV7DJi6dRvVlIAACAASURBVHMrLieWMzEKRjsWX8OsrjVYWzuAXj8SaHfP8dP4xi/9Ms4cO4XA0wn4xc+uAqDP+m8xvX5VQBVQBVQBVUAVUAVUAVVAFVAFVIH/qAJ0jDRosLO3gz/58z/Ba2+8isZpkTQFyY44eOjQoYOGzhouZtFkQuBA5wr/EJzwa7SckD+IB8gMasFlfxDBj2PAD8EIi5Yt20HHhayWyKiVPwQ+TV0iyTPMJjMk2QyeY8PqOvTiHvqDWOBTWaYCOFyubTlAfxhLR1DI7qA4kjJqgiauel189EvYWj2MA8vriPwIrh3A9Uzkiq4f+VvbiOPo9s5N/OkffwuXXnkZ587dgyefegpnz17AMy+8hGdffgujtIbjBQJfxHMky2OMXAEOYZdnCXSSFqKmEehFebh8VpQZmiqX16YbiOCG8CfNZlIKLaXW0o9kYTqdIQhC9PvLOHbkBAa9ZWzfvIUP3v8Ak+n4zqIYXVSMolHXjstqnI8neGpr+RzPT1C1srKCKA5lrn5jZRVfu/gVPHXxCfQCdgnpQQUUAOn3gSqgCqgCqoAqoAqoAqqAKqAKqAKqwF2rgMAfwg+7xY3b1/BH3/ojfHT1I1R2g4KFOS7dNywk3hOXCheubDjynI7r5qIMQ2Em6mXiXxDgwzhY29FBREhiYkihH5D3oK4aAyuqWmJNAjLolGnNQtZ4NsFkPEaeZ8al41jSn0M3kSy/o4PnOYhCrou1KKpC4A9dRCxajuIY169fx8kTp/Bf/vI/xsNnHsZKb0XWveqK0KeV89oeP9WiKTLkWYIXn/8u/uzb38bS6jqe+trXce+9D4lj55mXXsQLr/wQk6Ll3rq4dEQ3un5sQihLHEDsPjIwxwAy3qNAoM5ArqrIUJQJZQWzaVVVoCgKlCUdVo1x8rQOpmkKx/bgOT6G/WWsrq2LE2g2S3D12lWMx3viuJIS6pDgKxSAlWapuIjM4lolHUFcT6P2EhsLfXkPHj5zH/7pL38DvainS2Dzn24FQHftrzm9MVVAFVAFVAFVQBVQBVQBVUAVUAVUgQUAKlFiPNnF//n//F9Iyxy272CSztBwwrxpMB3PkKWZuE0Ic9ipQxcLPTSEQq7tzb9mOoD4GD6Us+ns12EBMztrZDlLlsMgn2e0jE4Xh+YhxzaQpCwwnU6xt7eHbN6d49kWPJ8dN4xW1fADF1EvRODxXB0qwheH7iOCIV8iZJyZX11ew8MPPISnLj6Nh+/5HOx5ZEu6iehwaluBQHTxvP7yD/Dn3/5T3Lq9g0cffwKPXvwKllZXME2m+P5rr+PFV9/EpOpg+5xhN1E3quHxXDYEPhH+EHi5nidF1UVRSWyLBx1JdVVgtHtD5uupDyEN79dE3xrUZTV3FREqObDYqwQbLlyJuZ04eUacRO+++z7KgsXdlUCd/qAv0C3nNZSFdBARBFV1JW4lun8CgWeOxMLOHT2N//pXfhVHNo8KCNNDHUD6PaAKqAKqgCqgCqgCqoAqoAqoAqqAKnAXK7CIf9Uocen1V/Cd576DJJ9K9CurStQyte5gNk0wnc1g2ZaAiaY03h+CHv6bXT9SitwRiZiD3UGMQ1W1eSzhDeNIvhug1+8j7vUxm85kCYwAhI4hFjcTArEQejTaRZal8pww8NGxF6htxCVEAMN5da51ycJXx3ga59Q5wV4KhCKI4TVvrG/g0Ye/iP/51/8lIs9GU1XS02OjEQcSu38mo21859ln8NYP38Lxk6fx1NM/g/WNLQE7WVXju88/j5defR2jvIITRgJdCHTYH0T3D21NnLzP0lQKs+cZOYnGNW0lq1yO58prj0e30DWFFDYTVBHi8CO7fQhnakbseIa2ExjU7w9QZrnc64H1Dayvb4hTiO/Jzu5IQA9dPpyG5+oY9eSqGs9PSBX4IeJeIDqayfsKRzcP4Zee/nk8cu/D2gO0+E7upD1JD1VAFVAFVAFVQBVQBVQBVUAVUAVUAVXg7lOAAKgiVEGNt957A9/682+hQoWyo3ukRl5VsF1PQE0ymYmDhJPrnEFn9KptOLFFzME2HRMBW6xjGQBUy2R5ykLmuhUIQTcQ+3yGwyWZUSfkGY1GAk0Ikwhn6IoZ7Y2QZ6nErVgCja4Wl5DDeBktNERFzJOB8/LGMUMYxMlzuow4J5+kmfQNnTpyAv/Tr/+POH/iHHzbgWOze6gW90+WJXjt0ov4iz9n9GsFT3z167jnwoOw7UAWtehzuvTqq3ju+y/j+u4I9jxi5oiTaV6+XANpnqEuKnEVSTk0u4tcy/Qd0STkWrL0leUJ6pJlzpXpQ+JyV1ubPqAkFddT4AcCf2Ti3vPlnhm0I+xhnGtj4xDiwRBlUWIyHiFJuJbmmShYXSPJEgOGWCjtu+K+YtSOb1Fd11gdLuHrX/oqnnr0SQVACoDuvl9sekeqgCqgCqgCqoAqoAqoAqqAKqAKqAI/qgC9JlVbIakSXN3+CP/6//0t9JYiKYXOm1LADQFPUdbI+XdZ++IUuZmIZ3OP9P8QBrWEQvQLmV4dcea0LHd2kGaFdO9I7qkDXNcTF9DS0griKMb2zWvIskzWwOgCsui8yXKBM3T3pEkiKCaKQnhcAls4jOZ9N0HIomkLJRexGgIhQh6CpEog0YG1dXzt4pP4mcefwvGjh9FWFYo8QdALsP3RFfzZn/wB3nrnHTz11a/h8xefwvLyurh3FgDo/Y+u4rsvvIQfXv4QdujB55IXV89kCY1RtwJ1VpgOH8uVa+Zhs2zaMo4eFkXTkcPen7qgro2spbEIu6gyZEkiZdsERI7tipuJf+hLYdyLyIurYlwcI+DaPHQEvf5AonizZCrwiMDIdC8RzpmrZ7E0tREQFASoqxLDwRKefvRJPPHw44iCQH8stARavwdUAVVAFVAFVAFVQBVQBVQBVUAVUAXudgW4U5W3GZ7//nN4+c1XUba5uIAafj4v0NQsNOaiVCXuGoKRuuLaVCulx6EbCnAoC/M5+dO14lqh5URiR3WLsuJEubQDwbIIaFgM3cfq2pqUII/39jBNJgJsZA2rawSsEJiw04ZeH8vuBB4x/tU1HYoyl+l5giE+gK4lOpN48OtieUGHMAhx7sRp/PyXn8KXPv8ISYq4d1jI/Nyzz+C1V34gS1lffuLrOHLqPDzvk3Us6jPNCjz34iV856UXUTlc+/LhB4Hgr6aqBVY1pYE0hDaWzbhVJXP1jH4RxdDZJNVDXOmSefZW/k4gk+epzMRnyUzWwXjZjL1x9r5DIwtseZbNz+9LkXYQxBiuLGF5ZUW0niUJ9vZG8nxqzGga3wKqQH1910d/2EeR51hfWcFjDz+GR+/7AtaXV+/2b/Ef6/60BPrHkkkfpAqoAqqAKqAKqAKqgCqgCqgCqoAq8FlVgA6gHCW+98J38coPX4XX85AUUyRZJvCCDh/X5cJWJQ4VAh6JJ3UNHMuTPp6G/5bIkln4KstK0Itru2j4OZmENxPxLJImOCGsIbjo9/uy2sUenNHOLrJ5aTJnxriexXgUzzXNZvJcRrs8Tstzhr6T4Bl815VOHn7OYlyKMIhRMJ/dN5b8fW2whH/0cz+Ph+69gGEvEkDz/ttv4nvPPiOQ6fHHn8SZcw8h6C0L5Pr0QVzzyptvyhz8jfEYHUuePV9eu8xL5GkmK150HgVeIAtldCOxk4fl1RKS82z5O2EQtaIw1JGQi0XRhEBlnol7iNfMSBevW0xTXYcqzwUEyfPprGotBHEk4OrA+gHRkL1J29s3BfJwLY3gju4faktYF/dCKfUOHB8PnX0QTz36ZZzcOv5Z/db9O71uBUB/p3LqyVQBVUAVUAVUAVVAFVAFVAFVQBVQBX7SFCBQmBQZXn7jEp699F2sHlxBWqYYTXaZ/oLvc6XLk34bLmtVTY2qqCS65Hq+mYYX8FNLCTQ/spNGFrncQMqgGQOzbEcAES0pfM2yrMWlwx4gRpPW1tbEBTSeTkznD+fZCXjYsdy2KBvGuxqJoXH9Szptuk5cNHTcMDpGxwzdQ3QF1XUhXTp04TBeFlgunvzio/ipJx/DymCA0c5NPPfss3j3nbdx7/kH8dRP/xwiTsVDZsF+5OBlf3jjBp679AO8efkySr6exw15yFR9kZqOIomFOS58j/faCpTyQ87Gc+asg+NaJhpHANRaAtHYC0SHU1ll0unDSJcFwiGup3UCkXgPhEEZS7OLXCAOy5xdP5TrPHxkC8eOHpW/b9+6hclkNO9dquC6vFYfrscCbi6kNQKGjh08il/48k/hnpNn5Zr2+6EAaL9/B+j9qwKqgCqgCqgCqoAqoAqoAqqAKnCXK1AJXCkE/vzw/bfEAVS0BfKqQFYkaCradqTZR6JHXd1JxIsHP0jnDiwpF14AoDQtpdyYIEZ6mhn5cnzp5CnrRoqR6SjieXwvkKjZ0SNHUFaVTKmzCHkxaS5LX5Yl4ImxNL4oO3A4bw5w7tz07RD8sKDad1yBJgJSZKXLlmUsCx0eOHcPvvELP4vlno/XfnAJf/Fnf4G19YP4qZ/5RRw/cS9s76/vw+HdTjJCsrfwvUuXkLK7h6taVYsyzwWOmdgb+4t4r2YdjA4qFjMvJt+pISfiyVuago3ZxsEkcTCWcTcVmoqxt1LAEMEMz8N75dR9Mp5KaTYfx8Uxy/WlF6i/NMD6+jp6/Z44fbgsRpA23WO5NuCHPmx5L6g919g8HFhax8889lU8eO5+9KJPIm93+bf7f/D2FADt13de71sVUAVUAVVAFVAFVAFVQBVQBVSBfaIA403jZA8v/uB5fHTzI8AFyrZAWqQoZAqe7pTqDtjgHpXFBxG/VJwxJ4Cx5O9cv2pruldqcfswEkXHD6fNw7CH8WSGrjFrXzOJTfHvrriBuAy2NBzCcixMJmOZMud55BxS+szSZJ63k24b9ghZBBp0ADFi5doylU4ARABDqMJrI0Sp6hJ22+LC6ZP4H/6bX8Xo5kd44bnvochKfOFLT+Hc+S8g+muiX5/+FqBOVz66hmdeeB7XRiNkDWGV+dOwU0hGxC2ZoyeMko4gx0YUh7BtV6JsYpViIExcQIRZncAtm4tmhEBzRxCjYARgvCfeB3uFCI2yGaNiiZmcT1J5bwjXuIrGeyb8Obh5EINeT5w+lt1i5/Yt4/qBIw4pOo8Yv+uFMS4+8Hk88fnH/z/23uzHjvvO8jyxR9w9FyaTO0WKFClKFCVRtBZrK1llu8pdVd2FwWCeBg00MJj3eZi3+WMGGGAGgwGmp2a6pruqXLJlbZYoUqREkVRyZzL3m3eLPeI2vt9I2tVtl8uWZGUy84RBJfMuEfH7/IJ+ODjfc5gDxBDoHfL/dlwmCZAACZAACZAACZAACZAACexgAiJJLK2t4LOrn+L+4n3kZqHNYGkmIlCEUoKEyxLGhhAjo10iIuhRVsKMij4ShhzHGvpcvSdBxKaObEkdvAELw2Go8pHrBchTEU4q0UQECsnJkdEuP/CQpCmGw4G6YGTUKhM3jGEhLdPqe2WVOSSyicgntinij6UNZa40b23EP0tItChQRZqi7rt44ugBvHT6OIrROhbmH2Df/qM49+LbaE7u/62jX//0sRBO64MRLn7xBS5evYKlXg/inpI1lOJOyipnk2nbGlQtApC2kdkmXN/TexQRSEfWDBGB5M5FTtuIHBLFzBwra8kkSpNYc4TkkLWJE0gCo+V1GTuLo0RzmtI80xDsMIoxLjPNJprotNGZnkDg+0izGGEYajaTZDLJkSW5fk6Csf/8zR/jwMzeHfwvoFo6HUA7/hEgABIgARIgARIgARIgARIgARLY3gQ0Ayga4aMLH2B+8QHgSj5xgTiXEbAQYxMqwogAIq9LG5i4eESwETFHRpAkyFiUolEoIdGi+Ui+TeVuMWxLx8aSNFMRQsaPRCSR1zQfaCyiRyUoSSiyZAp5roskTRBGYaUlqWgi15PmrlhDpvO8qniXKnZxyEg4tIhEIrhI3brE7sgYWCqOmdEA7XqAfbsmMDvVwL5OXUWa08+8iidOvQiYMgL1u3NwZMWSuzO/vIp33n8PV27eQGmbG6NVYxVVZOTMthwVcWzPg+NJlbsH33NUqBJRLU0iFX0kw0gJymVNkYKqSTsJtk6SFEkUquNJXD2qEUkW0rhyXIkwFkn4dBprO1gmNfRpjqLM9dq+76LZaqBer2v7mGyK3L8Fq/q+Cm7Avl178Rc/+HMc2X9Yw6t38kEBaCfvPtdOAiRAAiRAAiRAAiRAAiRAAjuAgAhASZbg48sf4+79e0hRYGzmSPJMR6dEeZARI/ldRrYkQ0YdOJJjXFbOH3GliIFFauLlNR1qKuXM1aH5PRm0+t1x/KrmvQSSONVcIBFfNF9Ig5+ltj1Q4WPQH2g9uliNxE0ko1MyFibjZjKWJvcjAckiUIlLxrQdDV4W0cNALlVgGOcxyiyBVaSYbjexb6aDpmPi6NHjeP7sW+hMH4ZpSp7QvxyELPecFSV++u7P8d7FC0hQjZ8VMs4lZifTgmFII5lThURrfk/lapJDxBpx75hGVWcv6xJhx7JFpKm4StaP1sMnmY6MNeoNpGmkLOWzMmYnjiltXpMw7ShCOJBsoBFKGb0bF5qTJKKYFwQQE5bjuqgFvl5TRDHLtJDlBRpBA6+dewXnnjqLelDfAU/7P79ECkA7evu5eBIgARIgARIgARIgARIgARLY/gREWEiyCF/duYFrN65ilIQozRKZiBFloqKM5dpY7/Vhu1Jx7qj4IE1gmsmz4eSR4GGpM8+LMcbSciWOFtPSwOJc2qwsW8WSwAvgej6yrNDRJKlRz7MqWFocPSIsyehUZ6Kt4c0LS0vajlWveSjE8SNDXWMRnqpRMHXPyMiV68MUt4xlwPdc5DL+lScYpxHy0QCOWWLfzDQe2z+LXe0WTpw4gyOPP4ugPvl7iT8Pn4QyK3Hlqzl89NkF3F5Z0FBrEaJEARrLoJtjo9FoKicRzUR0ETFLhDMd7cqSygEkglYVra2V78I0lCr4LFFXkSsCkYpDpu6FjIwJH8kbklEzUYMMDdOOMVhdQRiNNG/J85wNZ1WuYpgqSxjr/YiIJsJQo9lQsUrOd+Lwcfzpq29juikcdu5BAWjn7j1XTgIkQAIkQAIkQAIkQAIkQAI7goAIECIwLK0v49NLF9Af9GC6EgRdIMsTzZgRpSLKEh1vEgEhiwsNKRYhRl6TQwQZGdlKNRhaWrEkp0d6uqr6c0cEmrGhn5dacsnMkTGmVLJzChl7yrWuXTQdESwmp6bUudJdXcN6rwdXRBS1H+UqnoibSBKEkqxAIQ1gnq85ReJAqtV9GGI5KhKkwz6SYQ8Nx8aBvbtxYM8uHNp3EGeeexnT6v75w0afRABa663jytwcPvziM3R7PR1tC2p1yK1LqLXv19TVo7KQZavIo6KV5BYVEmRd6BpkbE3YyneyIkW/P0CSJCrcSFvYwwBsbRWzLRWJxP0kgdASMA3hFocYdHuIw5GKTfV6oHlBMkJXiJtoo11Mc4okrNoEpqanMDkxpeJQ02/jz17/IQ7u2l+5lnboQQFoh248l00CJEACJEACJEACJEACJEACO4WAtk8BGETr+Oj8x1jrdWF5IlrkOhoWSrCzjFOJ6iBuGwl1jjPNwxEHibhXPMvVRqqH+TWRBhgnOmYkh4Yda4gNMC6kxUtq2itHi4g4YmiJhymG4QhZmqsDpt6oodVuocjHWFlZ0nExGQHTRJw8gu86ko6MOBcBy4DpimDi6EiYLY1YVgHkKdL+OvJ4hE7Nx+H9e/HUiSdx7NgpHDx4Ao7zL2f//LbnIMtKdAd9/N27P8Pc3dsabh3Uapr7IxlGpiWikgnbc2C7juYV5Sr8jNUFJGNztgF4IvJ4ruYAxYmsf4B0QwCSxi7JN5I/nudWIpsIQEUByzA0VFr2IJb9yTLkSSIyk7qfJGRawp9l9K4cV4He8hkVzJIYQSPAZGdCXUm7pnbhe6fO4unHT6LT7OyUx/431kkBaMduPRdOAiRAAiRAAiRAAiRAAiRAAjuHgIhAK+truDJ3BQvLCzDFXWIDURIhTCMUZQbLdTS3RzJ7tAlMUnbUyWKp80TEDTnEZSKBz5Jlo7+XYx0DkzEuzbnJpJ5chqBkAMrSIOTqvAXiONGxL2kNq9VraLZa6qYZDoZYWl6CUVrwHQtp2FdHkOG4msmTloDhSM25V1WmG4BtFijjIcL+OsZJjOlGDc8+cwYvvfAKDh48Bk8zb76m40XuFyW+uH4dF698jtv37yNKEtiOB9f34UgDmOPAcT2Z4VIm0lqWFyWyJKkq3jUPydGRMcn6Ea4Sbi2OHSEjDiDHqsK0pR1Nvi9jcjL+Jfxsw0Q+LithR9aPsbqHREySdjSpks8heyCvp8iLRB0/Ej4tQp5r25q1VPfrOHX4BF585iz2zszunIf+v1opBaAdu/VcOAmQAAmQAAmQAAmQAAmQAAnsHAJVE1gfN+/cxs3bN1GggOkY6gDKUWAw7GuVudSeq5Cjo05VkLOOZYkcZJgQXUjcJ+JSkYhiacUq5DviBkrzShBKqwwbaRAbl1X4s2mYmluTxDHCOEIaJ2g0m/D9AM3mhDaPPbj/AGEoY2gGjCKvfhoWsvFYxRhpFvNcH45rwxJP0zhHGg2QDwfwzDEeP7gfr730Bk6efA6t1sRG8PPX32NZtdSw35i/h0tXPse1r25phk+j2YZbq6kA5AeB5gJptpGsPc+Vl+Qmyajaw6MYiztHXheRKK+cP1Ihb1Y18RqoXfy69l5eFDeUOKkqka1UcU1q4mXcTpxAURQiL2IV37IsRVGkeh5xcKmDyLbQaU5gpj2NJ48+gWeeeBqTk5O/RxT212e2lb9JAWgr7w7vjQRIgARIgARIgARIgARIgARI4FsiUOUALa+t4vKVS+r6yZCrkFCUqeb/iDIgbp4sz1VsEHFHRIsoEkFInCWOBgtLfo3UkktblYoaG/Xx4oIRkUgcQNpwNdYOrA3hIlfXj/wqIoYETDueC9fx0ai3xA+DxcVlLC0t6fd8z4Or+TmGxOCglNEw29KwZbkrlBlKqYsPhxhnI0zU6zh35jm8/v23sG/fH57789sgq36j2UgZbty5hY8vfoYbd27ri5br6lidGwRVro5pquCjfCwRqEQ8q0bm5JDwbP1bKeNamTJxJAdIxsk2BB5xAonwowKSCHBi9REGKixV5xK+Yt5SB1AmTqMIaRoqU7meBEprQHdRol1r4LF9h/DsydN47NBjaDfbOpK2Uw8KQDt157luEiABEiABEiABEiABEiABEthhBB7WwX954xruLzzASGrFLZGASm0GE4Gl3GhK1wpyEV7KUseZ5BdxvIgrRRwmeT7WETD1vagLKNcxJPmeBDuXaalZQFJHLteVbBvVbcpCM2pSdQsZmgXkB3XUa030eiPcuX1bMqA150bOI0HIEvwsnxM9BIbMmMm5UkDcS+EQWTzC7PQU/von/xrPnXkRntf8VndW3EejKMH1W7dw4fJlLK4ua027YUm+j4OxUTl1xH0j4pBkJrmGrawqF5C4oPJf5QRVI13jygGkAk/lHhLGY1mvvvLrowqYrrq+5DNyXoneFgEoCkNkmQRrZ/AsC1OdSTSDGmqOj92T03js4GM4sv8g6vWdXQEv6CgAfav/LHgyEiABEiABEiABEiABEiABEiCBrUpABISszLCwsoBrc9ewuLyoooIdWCoAeZKtI2NfEiQsOT1S8SXf0WYrqWOXoa7KFVSqGlNu1JBD271GSQzbtFCr1USfQJYUKlhotfl4Yzxso9Y8DmMdDRODjO242D29B2Gc4e7tO4iiREejTAlJtivXUZUvrQnT2rJllSkcE/BtA4PuCp558hR+8sO/wv69h+E4f1jr1++zX5K0I+Ng95eW8Nnnn+OrWzeVk9+o6fXiTNrOKmePZvuYrgplKjzof8fIxVn1zxwbdPRdEeLUm7WRuaSLV9EHKHNR5cbI0wRRNITIR81agIlGDRPNFibbHeyanMaeXbsx0W5rZpGz8d3fZ53b+TMUgLbz7nJtJEACJEACJEACJEACJEACJEACvyKgo1oyOpQk+OrOV7h06ZIGQcMVgQEwHaki1w4uFWHiuBpbEv2gEOFBfClmlXcjWUHqcNFRpEzDokXwcD0Pnu1rBk4aJer2qZwxVW7Qw59RFFch0xIYDRPN9oR0amFleQW9/rDKGrIc2La70SImwcmlul3iMETdNeHbJswixez0NN587U0899TzaGrL1YaN6Vve+0pAq4Khr8xdx9LKCsIkhhvU9B4lp6csxjANA4ZZcVTHjsKVMbBEx8VcT8awTHVQ6bidMt6oki9lhzYOLWWrxB8Z/dJVFdCQbE9Cni0TDT/ARLOJqVYLnVYLzXoTzWYdrjiozJ077vXbtp4C0Lf8D4KnIwESIAESIAESIAESIAESIAES2JoEKmGh+u/KYA0XP7uI9VEPSRpDOsudwNWRJdu1dMRrOBggyzM4vvfrnBoNOy5V7JBMIRF15DvaiGV7sKX7XMKK8zGKLEc8CjVnSIQMHSvTlitoaLGIPyIeye+eV4PnBQjDFOtrXZSFgQwFPLeu9emqfKBAlkawyxyONYY9LtAMPDx7+gzefOUN7Js9+I2Dn/+lndNg6CTCwmoXd+7f12wgEazyskQQ1LThS106qvnYykaJSZtXOdb2MBHJBJIIQsJRw54tCdiuMn7GGzlJwktHymwL7VodNd9Dq15Hs1ZDYNpo1Hy0ag3UgwD1egA/8Cn6/I4NpAD0Lz3dfJ8ESIAESIAESIAESIAESIAESGDbEHgoAiVZhjvzd3D1xnWsD9ZRIIdX97SJSnJtRMTp9voqVHgiAJmmihzaVqUOoFxHw0TYUJHC8XSErGrCqkahJM1GhZ68EkE0HLqsXEB5liGKYyRRqm1hhumg0Wghz8ZYW1tFGldOGMcPVCgKoyHKPIFtunj/XwAAIABJREFUSGU6YBQpHAM4sGc3fvDqn+DMU2cRaO27HH8cB9DDh+ChE2gQRVheWcHcrVtYXFlBlpaIJUxbjT+5jrhVoc7jykFlQtvDxNGj+Ull1aImDWn6HRHHxOUkVfFjcUYZ6DQa2D89g8lWB61aDY1aDb7noO76CET4CYJt82z+sRdCAeiPTZjnJwESIAESIAESIAESIAESIAES2FIExMGTZQVGeYybd77C+c8uwPEc2L6lgsXD8OIsk/jjjdDhjRyZSgTa0FhEyMhzrTaXrB5bx8dEINqoMJeRqTTXxrCiEBEk3xA2TIzLHIMwQjgMNSxacoBqtSbSJEe/N0SaSuqOtICZiGQUrcgAEU1yyQcqYZUFOs0A5868gNdfeQ0zUzMwHbm+iapXS4vi9fc4GqEoMzi2A9d2pd9eM4aq+bavLxfJHYqQ1RuM0BuFWFhaxOraGpIswWAwQBhFkGYvaT8blwVsz4Pt+8ghjV6/CgeqQp/FISQV8WWuPET8aQQBZjqTePrYMeyemNDGscC24amDiMcfSoAC0B9KjJ8nARIgARIgARIgARIgARIgARJ4pAmog0UCiy0ZZxrhvY/ew0p3Ba4vrVZeNcZU5tp0JSNKKqPYNgzD2qgorxqsbNfRZitx9sAwKlFFxAxxtmy4cKQqPgyj6nobh7aNlQX6/QF6vQGSONXg5MAXB4+Ffm+E4XAIA1L7bunfHdtEHotYlMK1DPiOgf17ZvHyuRdx+tQzmGg3N0KWTbheHfNLK7j3YAmDYYg4jmGiwHAwwvSuGeyanlaxqtNuq4MmcF2tR6/atf6wQx1PksuMElGSqIDVHQyw3u8iTVMsLy+j2+0qx2EYwvQcqKy2EfAsVxQ2IhLVfQ81qZU3LQSep0HO+2dncXDvXv2dxzcjQAHom/Hjt0mABEiABEiABEiABEiABEiABB5BAr8aBSsT3Lh9A5evXEZSZjBtS500kl2jWT8a3GzCcsRXY2o7lRwyFmabduVYKaEV7fZG7XmWSvvXw0/aGI4GSDPJ8dFMZBWP5BBhptfvqTAj5/D9OhzHxfr6UMOgDdio13ykaYI8i1BIy5gludUFfMfGqZNP4PVXX8XxI0dR5hkuf3kNi4triPISS2t9rKz30BtGiJIIdamUlxKxcQlPxqd8H/VaDXtmZ3Bo3z50Wh3s2bsbge0hCCTz6A8TgyohqPyVCCZh0Q8Fod5gHWEYIoxjzC8tIR1nOr4VjkYqEjWDBpqNurZ1yZjXZGcSszMzFH2+5X9XFIC+ZaA8HQmQAAmQAAmQAAmQAAmQAAmQwKNAoBrVglmgHw3wwfmPsNbrYpQmsF1bHTHSTyW5NKZlw3EdnZWqgokBz/Xg+G4VeCxjYhJ5LOqM1LzLqFeaamZQkY8RZVXYsQpA8l45VnlFxKMojNHvixCSqAPI9QKsrfawtLikY2oy7pSnMUaDrspP4tZBmWoL1huvfx+vv/4a1lbXceny5/jy+hyGYYYwK5DJEJVVjXvZlg1LZq4kgyjPEI5C7Z/3HE8b0fbO7sb0rilYMHDqxJM4euSwOm/qkikkGT1fczt1xdU8nLp8pAZenFSjNFYHlJzYFhtWWWh4c7P+MMPoa16QX/udBCgA8QEhARIgARIgARIgARIgARIgARLYoQTU46PV8Lfmb+HK9etY7a4jl7wcX9qqRAQqNTvH9t3KASSZP2UJ17Xh2K76gUTUkfEpVwQg+UwqYkcl+GR5ikRCoUVIMaVdLEMs2TjajgUkSYqRjGklCVzPh+cEWO/2cf/+Agb9vo6BSfhzEg1gjBO0agGa9QC7d0/jjdff0Pr0Ty9exOdfXEcYp4DtwnZ9mCIUmZZeQ+5b7sw2DK1hz9IUSSxZQoZmFOVZAtuyUKQZ6n6Ax48exbFjR3Di5Ensm92rY2KV/+nbOf5pG9u3d9Zv596281koAG3n3eXaSIAESIAESIAESIAESIAESIAE/gUCpY5+RVmEm/du48rVLzGKI83I8euBikOW66gryDLtytEih4YnmyrkyOGKSCQjYSIQSe07DM25SdJUG8Ms19ZzyvvhMNIWLDlXkiZaoy45QK7jwnUCbR+7ffMe1nvrGBeGjn8ZeYQsHmBqoo09s7tx5LHHMLN7N+Zu3sbduw+QFHJVC2NDUqxtHWWTJCIJYZZkaxGA5B6ljj6NU5QS3CMOHMvUv2dSyZ7ncC1b/z7RaeOxw4dw6slTeOKJ45idmoHved+qEMRH87slQAHou+XNq5EACZAACZAACZAACZAACZAACWwxAlmZIS9yRHmEz69dwVdzc3B8B6bjwpBiLVurwVTAERGocsKI/GPoyJf4iGyzyvUR0UeylG3bUXEolgawjTEoy7a15jyJY235ktdlNGo4GGI4DGFbjp5X8n/u3HmAMBqpeJPGIyAN0fBMTHUmUG824AcB0rTAarevWTuNdltutKqh114t+aqlgo+EVxv6s3q5LMbI03TDhVTCMixYxhh5lsO1bZRZAdMALMNAq9PBE48fxYFDB/HEkePYPzOL4GsGRm+xbd9xt0MBaMdtORdMAiRAAiRAAiRAAiRAAiRAAiTwXxIQCQdISnHjDHDp6iWs9wZaV246FkobKtxUzV4mXHMjEwhjHfXS8qxSQpBzdfUYtr3htgHSvBKI5BhvzFBJbpA4g2QcTAQgaQmTLCCplI/iFEuLK1hdXdPg5DSNJHgIngm0fU/dP2mWoz8c6fhWLGKNbaHR7sAwKgFIStSrcndDhR/TsmAa5sZ71eiZuH0qMajQHCN5V0Qf25D8I1G95NtjGIaB8Xis7p/HHz+G06eewsnHjmKi2dacJB6PDgEKQI/OXvFOSYAESIAESIAESIAESIAESIAE/ogEMmQa3Dy/MK/NYOuDgVaXe01fKr5U3HFsG57vq+OnGv+qRCDJ+pHxLjlkFMxyXQ2F1owb+aopeUAbVfAlkKQxkjhDkmWI4wRxHCFMUkRRgkG/h+WlFfTX1zVM2nUcuEaJdr2mrWCjUYw4yWB7AcRVlOYiArnaIPYw90fuowqbNrTBTFw+Ms4m4k9/MNBw65pf01YwEYM0vUgEIMuC63q6Vqmg910Xg/4AcZJiYrKDmh/guaeexrOnnsHhvfvZ1PVHfB6/7VNTAPq2ifJ8JEACJEACJEACJEACJEACJEACjySBh04dEWW6ox6uz83h9t1b8JoBEhTqxAm8APVGUIU9q6BT5QBFYViNhdkS9myqMCMCkG2LKCMTZCZSFYkKjDX7J8YoinSMS5w/cZRilEQYjUZYXljC6vIqijiBISJOWcKzbbQ7TbHlqBgj5/VrNeRFiVEUaw+9LRk9lgPDMFXYybNS6+lFtBIRqChKpEWOrCz0fkTkkfwfU1QhFYBKGGMTrWZD69ld30HN9ZAXRVVjb0rAdYpW0MDTJ07ijRdfwf7ZvXQCPSJPOwWgR2SjeJskQAIkQAIkQAIkQAIkQAIkQALfDYFqHCzDwtIC7t2/h4W1ZaxHfdimiVrdR73W0BtJ01za1GGYJsI4hOe6cLR9y9CxMGnoEkFIhSHVW3LN/hHhJZT699EQmeYAlej2e5of1O/2MJA/4roZDFEmOXzb1iYut+bD8myMDROmI8HUrgo14hqSnJ9CzUbVyJdRVuNdYxnjEmuPNJJlVUA1rOp3yQLCuKqkF2XJNKrhMceyYTs2Go0a/JqvTWUyqiZHISNjaQ7ftPDUyVP43vPP48Thx+kE+m4ezW90FQpA3wgfv0wCJEACJEACJEACJEACJEACJLAdCagIlCToDnq4u3gXc3dvwJAsHdOEI21gpqlOHhFMCgB5mcN1XXi+p6KPfF9dNhoQVFXFl+IYyjfyhtIYwyhBmCYYDEN013uIRhGG/T56q+sI+wMYOeBI5pAIQH4NfqMO1GzkhgHLsmBLSLW4feT6RaG5QuL8EReQiEwy2iXBzjrbJcNqpQyBVVlEWkM/FsfPRpy1oeYimCIOlWPYlo2J6QkdAxORScQpuWYxLlFmOYoohVEAx48+jh++/iZOHDsCx2Qm0Fb+t0ABaCvvDu+NBEiABEiABEiABEiABEiABEhg0wiIWCLOFxndurcyj5X+GpaXlhGORpUQJCHIZjXyJTYaGftyRQCSUamyVFHIdF2YUv8eh3BFqEkzzQoS50+YZOgN+ljvDzEKIwx7Awy6faRxgixKUUQJTFgIHBd1vw6/UUPhWYjHhbp4pAlMmsNElLEsqaiXbKFEXT9xFCMJRyr6mPLeeKwijnx2LKqPen7EvVRFW8t3dVzMtDT42nM9DX4Wx5DEWNuyVhGHxmOMixJFXGCcFXAsB6dPPok/f/ttzE5Pb7iJNm3LeOHfQYACEB8PEiABEiABEiABEiABEiABEiABEvgdBFQIkpGw9WXMP7iP1bUuojjUIOWq9t3QAOaH4o+oIBIHneSZOm4kC8iSangVgBJk4qgBEKUZ1vt9hKNUm71GwxEW5xfQW+1j2OvDMWx11QSuh0ajgUarDQQ2Ujmn78H1XKSJnMuA5zkoskyFGskjGg2HiMKRjoGJc0eEIAmrfhhUbViAZZkaWP3wEOHKlrp4EwhqdR1tk3uX64hapFXyMJHGMZIohWf7SJMYNdvFn//4x3j5zBkEQUARaIv+a6IAtEU3hrdFAiRAAiRAAiRAAiRAAiRAAiSwNQhUJe4loizBYDTAKB5hbXUN/eEQSZxoto84fiSTR36arlm1fqWSuVNqLpBrOyjzBKNhT0e2HNeRKS30BkMMRzFG/QhLi0uwbQeNoIXBeh/3795Dvz/Utq6pyQ78Wh2lbaM22UGj3YJlbGT7FAWGwyHyNK7uVMbBQmkKi5AXmYpEkv/z60OEoAKuacGyJPvH2gittqVETHN+8rLYELUczRRybReu56hwJQJQkRXwLF/myoCswLHHj+CNl7+PE0eOqDNqo/F+a2wg70IJUADig0ACJEACJEACJEACJEACJEACJEACvwcByc2RoOWyzFBmJXqjgQpCYRhifdhHFMeIU+kLq3J+ZARMcoKkNt6xTQyHUr8urqActuEgL8YIwwRlUekoYZTg4IHDCPw6Pv74PC5euKTtW5MTU/D8QLN8/EYAy/fg+xJGXVPHjQguaRIhjGKEoyFGg0EV1lzkiOMY/UEfcZxWI2qSG6SZRCkgIdAbuT+u5+l9Gpah9yz/K8ZjuK6j4dZSI2+IjQmVQ8g2LZTZRs08ACm8P370Mfz4B3+qo2DORvbR74GVH/mOCFAA+o5A8zIkQAIkQAIkQAIkQAIkQAIkQALbh4CKQSg0ZDnJc4TRSAWhYThEPxRnUIRUGr42XDkinfQHXSRJJDHMqHk1BH5NXUBBvYndM3sws3sf4jzHLz8+j/PnP8X8wqKKMp4XyLyWNnL5gV+FOpdmldkjYdDiCvKlfcxEEoUqRK0uL2M8HmvV/Gg40PEvaQqT18TNZGAMayMY2nJdPa9tV4HSMuYluT8yAua6noZbSzi0tobJ61I5b9sYZ2MNm27U6ggHQx1t+zf/6id4/vQZdOr1KhuJx5YhQAFoy2wFb4QESIAESIAESIAESIAESIAESOBRJKBuGaldR4EoiZEmiWbtDKKB1sOncYg4DdFdXcP9+bsY9tZx7OhxnDx5Cu32JAqYaDY7SPMCFy5fwbsffIgHS0va7GW7HpxaTR0/ru/+arTK8zzkSYIiGyMtInXgaAMZDFiOjW63q+4fcSfFcaKtXtL6td7r6/35+lnAcg04ttTV2zANcfdUoo02nJkWfM/VUTBtAJPRsKKs2sTGgG1YsE0TzXoDRZJq7tCRwwfx2ksv4/SJEwhEuOKxZQhQANoyW8EbIQESIAESIAESIAESIAESIAESeNQJVGJQAcu0NhrEImRlijQa4cGDeVy6dAEP7t7Hyy++jDPPnYXv+rAcD0lW4qs79/DR+Qv48uZNDOIQMCyYnqdtX9W4l4ciL2DIgJkIMJapDiTJ+ZHXS1GhMNbMHkuFHANra+uI0hiO7epImGQFDUdDjMcFJEJInD3i5pHv2FJzL7YiUwSgsV5DhCYJljYMQwrANPRavivnls+LA0muZUjAdJpq2PWTx5/AX/7ozzAzOf2ob+e2un8KQNtqO7kYEiABEiABEiABEiABEiABEiCBrUQgKxNJA4JjAtevf4n3330XD+7dw8vfewlnzr6IZmdCM4DWegNcunoVn1y6hOX1PgrbEoUHhuHA8Ry4jgQ2VyNZ0sauliNJE8oz5Fmh41aFZP4kqY5xWZaDVqONRGrsiwzDfh95kSMcjjAY9pDlqZ5PhCrVfNT9Y8GR6+qImYRBj1V8eniIpiQ9YHJYhgnTtmCLiiQV83kGoxgjikawx8D/+O/+Bxw/eoxZQFvoYaQAtIU2g7dCAiRAAiRAAiRAAiRAAiRAAiSwvQiIAGSpmpLg6heX8OH77yEdRnj2mbM48fTTaE7NQmKh7927hw8ufoZrt+5qhXxmGDAdG17gV6NahgnHtbQa/qEDSMKfR9FQnUaV+adEVo61Ul5TqE0brWZTRRxx/4xGQ3TX1/TnWEKiUWIs/ysKdS2JvCOjXqZUgW0c0kom1xdDkDSGST6QtIzJ52WMrNmsI3BEoLKxsryM7uoqhutD/PVf/iXe+v4bmOx0tteGPsKroQD0CG8eb50ESIAESIAESIAESIAESIAESGBrE5DGMBM5kmSAa59dxAfv/wJZnOHN13+Aw489gWBqClEc4ePPLuH8559jsbsOeC4MqVJ3HBVkZMRK8nRaNV+zfoosk+kwDWoOkwhJVsASocYwMRiGGI5CzSAS8cZ3ArTaTXQ6bc31ebA4j+5aF4Y5VkdQlqX6U2rdJSNIDh0hk6Bnx9afhapLUKeQuIskA8j1XDSbTdTrNbTrNb3HxYUHuHvzNnprXTz/zLP47/6b/xaH9h7Y2hu0g+6OAtAO2mwulQRIgARIgARIgARIgARIgARI4LsmIOnQCbIswoX3foZffvg+PNvDi997FUdOPgOv3cTd+Xm898l5fHX3LlLJ9qn58Pxa1eqVZTBLYLLTQrNeR5mLuydHgTGSLEWcZijHJWzLRV6W6PeGGAwGKtR4rq+KjYhIe/bOYmpyAt1eF4tLSxj2pRksQVkWG+HOhTqBqkNaviwVeUREkjBpzf1RV5E0iIk4ZKEW1NGZaKPTaMAyDayuLuHW9Tmsr6/j6P4j+Hf//b/FYwcOfdfAeb1/hgAFID4aJEACJEACJEACJEACJEACJEACJPBHIlBmCUwrRxmN8Mv3fo7LFy9obfpTz76AI089i9L28OVX1/DhpxewOujDcgM4dR+1WqPK74kiWFrz7sGVzB0JXDZLpHGCKMsk8lmFIsM0kKUZet2BOoAkuLleq+uqJBdIQqRn9+xG4HkYjgZYWJjHmriN1PUzhtTay2iXhDyrBGQa6ijyfRdJmuprMgJWSt6PtICVJVzHQWeig6mJtoZBi1B0Z+4GlpdW8PjBw/g3P/nXOH7kcQ2S5rH5BCgAbf4e8A5IgARIgARIgARIgARIgARIgAS2JYESWSIZQDmS0Tq++PQTfH7xAuq1AKdfeBGHT5/DfLeLD85/jGs3bsJwbJm/UlGn1ZlAIaKMBDwbBhzXhOc4cFxbHUBZKq4iGQXzYNqS0mMijCIM+kOkGyNh2tBlOSiKDGmWodVoYHp6WnOBVleX8eW1qyiL7FfV7+IUqiKeZTwsQ5ZkKMaFhkWL+ycvUhWa5PdSisjGGRrNFmYmJ9FuNNUgtHB3XvOMptttvP36D/Di2XOoB5UQxWNzCVAA2lz+vDoJkAAJkAAJkAAJkAAJkAAJkMC2JSACTgaUqQpAlz/5CBfOf4I9M9M4++IraB4+ivPXruMX73+EhZVVtCY68P0aXK8Gx/N0jEtUFcex4bgOLFtau1SeAfISMOUT0uVuqyCTxBniJNE2MPlelpfa5CXjWeLsSZMItVoNx584pi1gN+duYGVlBUkawfcD1Bs1GBL0gxJJHGMYjpDGMcpxgThOUEhzmO2gIZk/loVxkcH1fUx2JjA5Oan3ubywpOeVVOpXX3gZP/nhn2GyM7ltd/hRWhgFoEdpt3ivJEACJEACJEACJEACJEACJEACjxYBUWaQYbCygA/e+QfMXf0CR48cxvOvfB9pUMM/fPBLXPlqTl07rh/AC2pwnBosz6tGpwwLju/Cs20YRolxUeoImGmZOg6Wo0SRlRvCTRXYXKQ58rxAmqQ6liVCUKfTwaDfR1Zk2Lt3Frt371KR59btW1hdXYXr2TruJYJRmkX6czjsa228CEriNpIcINOw4PkSOC1NYWP4vq/nnpyYhO/56PV6uPnVdQ2a/t7TZ/HX/+qvsHd2L6SxjMfmEqAAtLn8eXUSIAESIAESIAESIAESIAESIIFtTEBawFCkWJm/g49+8Q5uXv8SJ04cw7PnzmJu/gH+/Tu/QA4HluvC9gJYOtLlqhhUqzdgOR4c14Uj1h+tbS8h0ouMfZkmkOcpsixHIMKR7Wn7V5JkyFIZE8uRJon+7nmO5vdkeQ7fczC7dxbNRgNLy4uYvz+PEhlsy0CWidtHWsQKJPEI/f4AaRKruCPmIMkZKsrKVSQCkARFT05NotPuaOV7FKW4ffsWluYXcOLoE/jzP/kRnjx+gjlAW+AZpwC0BTaBt0ACJEACJEACJEACJEACJEACJLAdCcgIWIIiHWF1/jY++MVPMT9/B6eeehJHjh7B3/7jO7gyvwb4DdSbLbhuHdLDJRKP48lIVgO+CDsiDlk2LLsSXWwd+5Lxr1LDmEX0kcBnaf3K0hRJKpk/OeI4RRLJSFgBGIZWtYuTJ88zTE1PYdfuKSRxioX5+xhFfUCuPgaKPEOaphiFI3UQSRi0jIcVeV41hmWSDZQjTzOYloFaUNNcoVanrULR0uIyFu4/wOyu3XjrlTdx9vRzWmPPY3MJUADaXP68OgmQAAmQAAmQAAmQAAmQAAmQwLYlsCEAxV0MVh7g//v3/xcWlu7j+Ree1yyev33n53gwyOC0p1BvTcKv1VGUhopA4vxpNJrwa03N//HEBeSI90dLv/SPxvVo/DOqdjCtb3dhmjYGwz4GvRGyPEOelRiXpbaJZVmCNM1Qr/todybguQ76vXWsri2iHGcq9ogDaDgcaSC05VjaINaUkGcJhHYsraUfhAOMhgOMBkMVi5qtluYASUaQBE53l9Yw0Z7A2VPP4ZWzLyII6nqfPDaPAAWgzWPPK5MACZAACZAACZAACZAACZAACWxnApL/k0WAmWD+xhW88/d/i7W1FczsnkZWFLh+5y4WhynGtQl4jQ4c39dAZ/H4eBLK3GqjFtS1Yl1cQCLgmIZkCkEDoWUMTEaxTNNEmWYq8jhSI2/bCMMIo1GILC80w6fMRTQy1d2TZSlcx9Uw51q9pqHS9+/fQ1ZEQDnGMBwgjiM06g20Ws2N/J5SQ55taQGzTR0rW19fw8ryitbONxoN7D+wH5bhIs1SxGGirWNH9x3Fc6fOYNf0DBxRrXhsGgEKQJuGnhcmARIgARIgARIgARIgARIgARLY3gREAEqAMsLVyx/hw3f/EUMZtTLG2qq1OhyiF+dAZzeMoA3bcrUCXqrgRQCqNdqo+XW4EgjtOmr1McsSxkb+j2XZcF1b3ysl+ydNYJkubNtCnpbaCCYjYSICyWiXZUhIdI4oimDbtjZ5+Z6HyV0TWFx4gP5gVR1C8hl5r9Woa+18UUquUKzikWNbKgjJKFm320N3bR1xEqPZamLv3r1oNia0dl4EIsdyMDs1g9PHnsaRQ4fhmAyC3sznnQLQZtLntUmABEiABEiABEiABEiABEiABLYxgRIoM2RRD19d/hjv/PQ/IMlipGmM0rAQFRnWwhR2Zw/GfhMFLJSFxDwbsCwXfq2h2ToS8Bx4Lsoi1/avWi2A57kwJIi5yoaGbUKr3kuUsEVoKUtEUaa5PfK+ZAXJn7E6fEYq4ohQI7Xvs7MzepKlpQcYDLvqOHI9R8fMxC0URiF662vaOF/lEAF5JiHR0jKW6u/1eh3T01OYmJiuBKJEwq+BdqONl549h8f2PaYOJB6bR4AC0Oax55VJgARIgARIgARIgARIgARIgAS2NYGqAh7JCFcvf4x33/lPiOMhkiyDV/Ph1AKEuYn1zEB/bCHNTK2DN00Z+fLQbLbRaDU1vNnaUHoCdQb9WgASQUcOEWakKl4FH/lsWSKJC9F+4NiV80YEIDnCaIQyL5BJvXuSoNVqYdeuKaR5jDs352A5Jhp1X10/K6trWO+tot9fh2kY2kMmdfDjQq4rYpDkDjkq+kgI9K6padRqLX1n1B+iU2/j1XOv4uDsflbBb/KzTgFokzeAlycBEiABEiABEiABEiABEiABEtiuBCoBqIx6+Pz8B/j0/IdIkpHadbx6HfsOHYTp1XHl7jyu3+8iykRPkRErX505geej1qih5vgqnriOrYHQEvgs9hwJgbYdG5ZpwbbFbdNCGA8176coC6A04Lg+XNevbEIqBtlI0hCj/kB/j6IYYRRj9/QuTE5P4sGD24jiUHN+0jjC0soiVtdWkMSxZgypP8kcwzAs5HlZBVDbropBQb2GmZld6LSmVHRaW14BcuCFMy+wCWwLPOIUgLbAJvAWSIAESIAESIAESIAESIAESIAEtiOBagQs6q/i8ie/wEfv/wzNdg1ZkaHRmcRzL70E22/g/JXruHJ3CWEGZIWMV0mg8xie42q2jgg7zWYd9aCOTCveY2R5Dtu04QW+un9E8JHAZlF/pBZemsBcaQ5zXf0pGUFpnsKuyuO1wUsMQVEYo8hyWLaLdruJOI3Q73W1El6yf5aXF7G4uKimIsOAZgoZluhPhgpN48qAhLwo4Ngudkm9/Mwsan6AwVof4TDE0YNH8OO3fswq+E1+xCkAbfIG8PIkQAIkQAIkQAIkQAIkQAIkQALblUAVAp2MevgS0L/nAAAgAElEQVTovb/De+/+Iw4e3IupmV04dOwodu05gBw2rty8h5vLa1gbZVjt9lQ0EZnGtRwVgGYmpjDRbsPzfWRpjCRJkJeS9WNXY1UmkOcFXFccPy7KMkfNr6HeaOjYl22biMOhOn/SNEGSpprHI7XxWSrOIHNjPKyEa9vIyxxZkeg93L9/H3dv34bjSxW9o9+VMGjTNjTk2TQsbTQTJ5GYjCYmO9i3Zz+a9ZaOl927O4+njj+Jt17/U7TqUgXPHKDNetopAG0WeV6XBEiABEiABEiABEiABEiABEhgWxPQzJ0iQTLo4p3/9DfodRfRbNex7+AB7Dt4GPXJaeSmh1vzy7h0/Sbmu30srq0hixI4nidzXCoCzUxPYWZ6FwLfVfeOiiimqSLOw2BluVaWp5r9I8JPs9GAX/Mx7K9r6PQo7CEKR+o+SuJIc4akYt60LaCsRBkRluTYd2Av1td7SKIR5ufvY35hHrm4hBxDa+JFIJJK+EazCd/x9F4kDHptbRW+6+HAgQMInBpqQYAHdx7g1BOn8PK5l9Fpdrb1fm/1xVEA2uo7xPsjARIgARIgARIgARIgARIgARJ4NAlo6HKC9aV5XL10Ad2VRUxMtTC7bw9m9+yHWW8jN10sdAf4xccX8dW9efTCIWxL8n4cFDIKlhWYbLexe/dutJp1dejYMtpluzBtce6o/oLRMMTK6ioCqXWfnkajVpPBLAzDPqJ4gCgcqqsnSWMdI5NzG6aFqekpPYe4dyQUOokTHDp0AHGcYXV1BeFoiMGwh9W1NSRJBOmT93wPrVYD9VodnufDME0MBiFWJPMHJXbvmkHg1bT2XcSsA3sP4e3X3+YI2CY/xRSANnkDeHkSIAESIAESIAESIAESIAESIIFtSEBq1wvJ0Ykx6i5h7srnWF64h90zU9izfz+mds8CXhO5HWCpF+HjTy/hi5s30A0HsBwHgevBgYFyPEbNdTE52UEjqCOo1RDUJNTZ1MYvyfvxXFezfIajATzPQ6vTgS9uoTLFYLiOPI8QhiNYJhAmQ/2OCDm9fg/Tk7sQBIGKQFmWIQ4jtCcmUW80ce/uffiuo8HPKysriNNQnT/S8FWr+fADX51E4SjE8soqumvrWgzWaXfQ8OsYZ2PYpoVnTp3BW6+8xRr4TX7MKQBt8gbw8iRAAiRAAiRAAiRAAiRAAiRAAtuRQKmCiiQlp4M1fHnp4oYAtAsHDh5Ee3YfLL+JwrIxiEp8fuMOPrl0GfeW5qW8C61aAxOdFhzLgmOa2vxl2VXmT7vV0sye0WCIKE7g+a46htIsg+tYKgBJ7o9tAksrD1QIGkV9mDY0v6cspWoeKty4no+pqSkkaYZxXmJpeQnNRhMHDz2OWzfvol7zMAqHleBUZhtl9BIabcPzHSRxhsXFJSwuLGI0GsF2XBWkbMOCCxuNWgN/8eO/wpOPP8ka+E1+zCkAbfIG8PIkQAIkQAIkQAIkQAIkQAIkQALbk4CEIFvSuNVdwrXPL2F9fVnzfPbtP4DO7D6YQVsTfeRTS/0EH31yHp98cRF5maLd6mBqqqMiTp6IkFSquycIatqwJe6ftW4XWZbAczx0Jtqa4SMOncnpCRWAZBxrdW0ZYdRDEoeAWcI0xyoeaT4RxrBtC3v27K3cOyZw//48TFg4dOgIoihHFEYq/Hi2A0MqxOQwgSxOMdYRsxGWFlbQW+/pKJh000vjmJzfKkycOHoCP/qTH+PYY8foANrkx5wC0CZvAC9PAiRAAiRAAiRAAiRAAiRAAiSwPQmUpfS651hfWsDcl5fQXVvF7ukJHDj8GCZn9wBBE6UUs5sORgnwxY05fPzZeczdv6UjWO12C0WSIo5jmDJa1Wqj3W5rm5YEPi8sLMKyLXiei0YQICuqdq/JqQkNjJZRLwl/7g/WEcUj2LboSJnCFlFHBJtWs6mOImkRW15e1qwfySCanNgNx6pjba2Lbm8N7WZTq9/zsoDnWgijEGE00syg4SjUETQNpDZM5KnU0APNoIFTR5/Cj978EWZnZrfnJj9Cq6IA9AhtFm+VBEiABEiABEiABEiABEiABEjg0SGgLpsswdrSAj6/eB7JqI/d01M49PhRtGb2AHYdsKTG3USWleh213Dh6hV8+PklrPTWUW/U1P0j1e3jssCe3XswOTGhlfAi9nRX17QVLPBc+L6z4bAp0ag3UWt4mtWT5JG2gHW7K7BsA5lUuJtjeJIzVPPhuVWL12g4wurqMvq9PixLMod2odOcwWAQ48KF8+hMtmGYBooshWkBRTFGUaR6vjiKMRrFGI/FUeToT8Mw0Km3cO6p7+HtN99Gq96iA2iTH10KQJu8Abw8CZAACZAACZAACZAACZAACZDA9iMg4k9RZLDKEkvz93Dp/C9RpBEO7N+Hg8eOoj61F6YTVPNUMqwlNe5JhvmlJXxw7Qouz11FniQIo0jHv4qiwFRnEjMzk2jU6/r54aiPNInhey4c19Gf4zLX+vV6q46gEaDMSxR5ok1eWS4174U6f2zbgGW7cF1HBaZ+r4f17hrCOIJl2WjUW9gz+xjGuYUvrnyJ0XCgrp4SY3UPyfhYdZQYjUKEwxCmaWsrWJam+rZRAD/+kz/DGy+/gU6rQwFokx9zCkCbvAG8PAmQAAmQAAmQAAmQAAmQAAmQwPYkkEltep5gef4+Lv/yIwxHPTz2+BEceuIkJmcPAqb3GwuXHJ9rC/O4eO0q7ty/i+7aGrI01uBmCVfePbsHrUYNKMfIigi9/gCuZ8GEiVrgA2UBR4Kg2w0VgFy3Cu7J81THt0xJHRLNyZQKeckCyrHe7aLXW69Cq+Utw4TrBZhozyLwW1hdXce9e3cQxZGeW9QdEbfE4CTtYnESI44S2LYLCwZsx9ZmscAJ8PzTz+PtV99Gs97cnpv8CK2KAtAjtFm8VRIgARIgARIgARIgARIgARIggUeFgDh6EiCPsPzVVXzw7rsYDvvYd+QInnnlNUzO7oVpigPovzpKYCUa4PNbN3Dl+peYv/9AnTllkSPNMxyWBrFOU6J2dCxsOBpiPC5gGVA3j2mUcKQtzHPhBR5qNQ++76noIxk90t6V5THiOEGWJhhFIQa9vub5WKYFx3H1s1JF36h1EHhT6uxZWFjArRtzaDRq6jaSxrF0I/9H3EOmZaHRaKLZbMB3XGR5Ad/2Nfz5J2/9GQLvt6z1UdnKbXKfFIC2yUZyGSRAAiRAAiRAAiRAAiRAAiRAAluHgI6AZSM4ANZvfIm//w9/i0E8wt7Dh/Hcq2+qA8h0xAFUjYA9POR7SZFhftDD9Zs3cfXqFdy6cQNxEiGKIuzdvxcz05Pq4DE0iydDmoSwLAP1ek1HvNIo1lBnJ3AReB4a9ZpWtluuuHegwc3haKRBzkkiAdOGCkqS32MYJsbjUs8d+G3UHAmUbmI4GGBubk5HvmRELCtyFaDkKMpqHKzIMh1VK7JCR9cO7TuMN155FaePn1ZHEI/NJUABaHP58+okQAIkQAIkQAIkQAIkQAIkQALbkICEM6NMYGYJ7n5xCR/97Oc6QnX05BM4ee4ldGb3AyoP/aYApKIOTMz3VnHp80u49NklLC89UJdOq9PC1MwMWs0GbNeAYQDjcab17816A1mRoLfaxWDYV6quiECBCz+oqTOokKyhNEGeSYBzoQKSOHcsyfcpJeEHMGDBFreQ6cE2a/CsAHmWY3WtizAawrRtWOLy0UBoA4PhCGOJo84KbSXrLq+h3xvgmadO40/f+FMcOXhYq+p5bC4BCkCby59XJwESIAESIAESIAESIAESIAES2JYESnXjlNEINy9fxIfv/BTluMATp57CmZdfhdPZtSEA/ebi1T0EoJdEmLt1AxcvfIorV79EnMWwXQe1eoDJ6Q48FXY8OFIF79gqvmRJjOGgp6HNRVnAloBoR0a7HB3dsk0LZalyjY6ESQaQY0sQdIYoivVzni1ZQiJN2XDgwjJddRdJ3fvS6hLyskQQ+BiMRjBsyR8CwijGuCgQ+HVtEhv1h/je2e/hh2++jclmZ1vu8KO2KApAj9qO8X5JgARIgARIgARIgARIgARIgAS2NAGRfiQh2TQzlEmElRtz+N//t/8VzXoNR088ibOv/QkCEYBMcQD9tkPCmUU+AkZJhE8vf4b3P/gQ3d4qcmkW8yzUmgH8mq/5Pp7rwLLkkjJ+lWiYc5kXmg3k+NU1RBzyAx+B51cB0EWhItA417tFno+RRglqQQOOLTlAtrp2HNPBcNCH43owLVNdQFESwbQdDEYDxGkK3/WRZYW2ibVqTf078hJvvfYGzjx1BgHdP1vieaUAtCW2gTdBAiRAAiRAAiRAAiRAAiRAAiSwnQhkWQLHMYFkhJV7d/H//J//h057HX/iJE6efQmTs4dUiPldh46RAVhYWsHlq5/j6tx13F+cR5LGsCTTxzFU+PHU5SNtXzJ2VuhrItyIuwdaAjbWz9TqTc3iMWAgy6vGL8/1oB9zHR3dmp6agWt7iOIEUTSCbdtaJS+CVKPZ0O+tqAiUIC8KJFmGdqOJml/D4sKyjpdFgwj7Zvfi7Td+gCMHD6qQJG4jHptLgALQ5vLn1UmABEiABEiABEiABEiABEiABLYhARGARIhBFmHhxhzef/cdDAZ9HDtxEqeeexGd2QO/kf/zz2EQkWW128WVues4f+kCHizOIytT5Mg0vNn3HdTrDXiBpXqPZZhwXAtlPkZh5hraLBXykgMko1vynSzNtDretMU6BDRaLSwvrqj7p1GvY1xCQ6dFuDEMC8NBqOdsNVvoDvoIRyEsx0MYxnrbJgzEwxjRcKRjZk8/eRovPHcWs9NTKkbx2HwCFIA2fw94ByRAAiRAAiRAAiRAAiRAAiRAAtuMQFlmQJFrDfzCnZv4xTs/xSgc4eSpZ3DmxdfgaS7O7++KkbGu3miEjy9+gotXLqPb62J9uAbbtWE6JgLfRaNZg6tOoI0zm4bmAFm2Cd/34fmVCFSvBRj0+3BtR9vCkiRBp93REOgoSjRM2rBtxGGEvMjRaLbQ6/ZVKGq3O+gN+lhaWcEoDOF7PizD0eYvKQUrkgzW2MTpU0/j+y++gk6z+Qescps9BFtsORSAttiG8HZIgARIgARIgARIgARIgARIgAQefQIiAJnINQR64d5tvP/uzxGFQ5w8cxZPnnkRwdcIRhaBZmltDVdvX8ftu3dwZ+k+hsM+0iJGmsQIar4KNEWZw3IcFXvSLEYtcNFuNbTy3bId1D1f84JM01ABSKq/PMdBvdXCvbt34fnVebI8141wXBf97giD0VBFIHEUpUmGULKAYMO2XTimjSIvMegOMN3q4LWXv48TRx7XUGkeW4MABaCtsQ+8CxIgARIgARIgARIgARIgARIggW1EoMwyII81CPrmtSv46ssv0B+OcOTEKZw4/SKCevNrrTYpM4yiGItrS5i7cwNfzc1hYW0BvfV1TEy00BLhZlwgqNUwMzODtZVliBjVbAaIo1BHvyanJlHkBVrthjZ2SUaPBDsffuwI7t+/C1cbwzz9bJIlmv+DUhrDKseSVMXneYksyVQIMmBqk1gWZbBNAyeOPIHnnn4W05MdHTPjsTUIUADaGvvAuyABEiABEiABEiABEiABEiABEthGBH4lAJUJ5u/cxOeXP4PpODh47BQOH38KztdsxqpioYGsLHFv5T6WFhdw/tKnuHP3LmzfxoFDhxBLFXw4hO956uwJoyFMc4xa4GM4GmH3zC4Na261ZbSrq/XwIuB0JibQ7/cRJVUdvAY3m5b+FMGnyEptC8vSEkVRwDIt2IajrWMSCJ2NEkxPTeOFZ57DkYOH2f61xZ5nCkBbbEN4OyRAAiRAAiRAAiRAAiRAAiRAAo8+Ac0AylIg6mHh7k18/Ol5NFsTOPX8S5jedxDmNwxGFiFIXDtRHuHmvbu4PncNd+/fRW+wDtfzq+wfy8Ls7l1YX19T345k/0ieT5JEVUA1gDRLYZkGJBlaK+U9F2EUo9ZsaJU9TFtHxdQNFMnYmIUkzlAUJXyvrsLRoNdHnmX697279uDl589henKa3p8t9hhTANpiG8LbIQESIAESIAESIAESIAESIAESePQJSF4PigRmPMDFD36OuVs3URMB6OyLmD0o2TjeN1qkVMSLyBMnqYpAg2iEO3fv4cq1L9QBtLqyjCROcPzY4xiGI2R5gmJcYM/sHpR5jkG/B8ez1b3jeuL2MVCWYzQmmjoeZtkWbMuBsZHtI2HQMgYmPyQ0WvrlHUvCnzPEUYSyGMOCgTdefhXHjxxH4H2z9X0jOPzybyVAAYgPBgmQAAmQAAmQAAmQAAmQAAmQAAl8ywQqASgDRj388mf/EVevXoHXbOLwEyfw3Pd/CMcJvvEV5RpZkSFKU9FjsNpdwb3795CmKR4sLmJleQmO1LwDGAwHyErJ/5nGVGcCq2tVNlAxHsOxDP2+ZTmwPQeu68C2ncoABFNDn01YyLKqJcw2bEg1fVmUCPwAeVYiHA5xYN9evHzuRcx0pqvxMR5bigAFoC21HbwZEiABEiABEiABEiABEiABEiCB7UCgEoAKZIMuvvjoHXz84fvYtX8vTp17FUdPPfeNR8AeMlInUFYgzVMkZaItXTBNDAY9rK2uYXHhARaWFhHHEXrDEQ4c2ocyL/Fg6QFGwwFabQmjLhGnEWq1OvxaTUe/Skl6lqyhvIRZAn4QwDZdDIehOoVkFEyWOC4LrPd68D0XZ556BueefQGTHam457HVCFAA2mo7wvshARIgARIgARIgARIgARIgARJ45Ak8FICQp/jl//9/48aNK2hOTuPs6z/CzP4jGgj9bR56vX9yFCjUoSOvj0YDLK8uqzAkx8raGmxbMn98rZGP0wQmSiRpirzMVQSK4xDDXh+1WgvNZlvHyWzTQVvEHdNEd20d9VpNP3tjbg5fXruG/+V/+p+/zSXxXN8yAQpA3zJQno4ESIAESIAESIAESIAESIAESIAERHjRpiyrxIf/8W+weOcG/FoTx579Ho6eekZsOt8BJLUD6XUeOoUgE2Hq3smAAnAcE0mWI09zuK6N0gKSKIJlmrBtD0lauYpk1Mu0HJRFhrwsYTq2CkLfroz1HSDZwZegALSDN59LJwESIAESIAESIAESIAESIAES+GMREPdNgSQa4PJH7+HGlcuYnJrC3iMncOqFV/9YF/29zlt5hUrN9/kvj18LRg9Fo2qkrMoCevjab37v97osP7TJBCgAbfIG8PIkQAIkQAIkQAIkQAIkQAIkQALbkUAlAEWjHj5+/x189dlFHD50CJOzB/DkuVfhed88BHo7UuOa/ngEKAD98djyzCRAAiRAAiRAAiRAAiRAAiRAAjuYQJZFABL8/f/7N7h1/SpmJqdw9PiTOHLqOc0D4kEC3yUBCkDfJW1eiwRIgARIgARIgARIgARIgARIYOcQKBMkyQjv/fyn+OS9X2Cq08bpZ57HiafPoj49u3M4cKVbggAFoC2xDbwJEiABEiABEiABEiABEiABEiCB7UVAwnMyRKMBLnz8Ad75u7/HoX378OTTp3H89FkETalK/y6CoLcXVa7m6xOgAPT12fGbJEACJEACJEACJEACJEACJEACJPDPECiBskCZjfDhe+/iZz/9Bxx7/DhOPfM8Dj5+DEG9RQGIz853SoAC0HeKmxcjARIgARIgARIgARIgARIgARLYGQSqri1kEX7+j3+Pzy6cx8yevTj30uvYe/AwHMfbGRi4yi1DgALQltkK3ggJkAAJkAAJkAAJkAAJkAAJkMD2IlCizCJ8+vEHePedd3D0+Em89cO/QFCvb69lcjWPBAEKQI/ENvEmSYAESIAESIAESIAESIAESIAEHjkCZYmySLC0MI/PLl3CmefOYWJqFxzHeeSWwht+9AlQAHr095ArIAESIAESIAESIAESIAESIAES2IoEymoMLBr1MYhitNsT8DyOfm3FrdoJ90QBaCfsMtdIAiRAAiRAAiRAAiRAAiRAAiSwaQTKMkNRAJZlwTTZ/LVpG7HDL0wBaIc/AFw+CZAACZAACZAACZAACZAACZAACZDA9idAAWj77zFXSAIkQAIkQAIkQAIkQAIkQAIkQAIksMMJUADa4Q8Al08CJEACJEACJEACJEACJEACJEACJLD9CVAA2v57zBWSAAmQAAmQAAmQAAmQAAmQAAmQAAnscAIUgHb4A8DlkwAJkAAJkAAJkAAJkAAJkAAJkAAJbH8CFIC2/x5zhSRAAiRAAiRAAiRAAiRAAiRAAiRAAjucAAWgHf4AcPkkQAIkQAIkQAIkQAIkQAIkQAIkQALbnwAFoO2/x1whCZAACZAACZAACZAACZAACZAACZDADidAAWiHPwBcPgmQAAmQAAmQAAmQAAmQAAmQAAmQwPYnQAFo++8xV0gCJEACJEACJEACJEACJEACJEACJLDDCVAA2uEPAJdPAiRAAiRAAiRAAiRAAiRAAiRAAv+ZHTsmAACAQRjm3zU+SiSQ7Sq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MVMEV8AACAASURBV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zlVM0gAAIABJREFU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pqFqGAAAgAElEQV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Dq39hCAgQIECBAgAABAgQIECBA4FxAADp/APMJECBAgAABAgQIECBAgACBvoAA1L+xhQQIECBAgAABAgQIECBAgMC5gAB0/gDmEyBAgAABAgQIECBAgAABAn0BAah/YwsJECBAgAABAgQIECBAgACBcwEB6PwBzCdAgAABAgQIECBAgAABAgT6AgJQ/8YWEiBAgAABAgQIECBAgAABAucCAtD5A5hPgAABAgQIECBAgAABAgQI9AUEoP6NLSRAgAABAgQIECBAgAABAgTOBQSg8wcwnwABAgQIECBAgAABAgQIEOgLCED9G1tIgAABAgQIECBAgAABAgQInAsIQOcPYD4BAgQIECBAgAABAgQIECDQFxCA+je2kAABAgQIECBAgAABAgQIEDgXEIDOH8B8AgQIECBAgAABAgQIECBAoC8gAPVvbCEBAgQIECBAgAABAgQIECBwLiAAnT+A+QQIECBAgAABAgQIECBAgEBfQAAae3faJOd1nnn+ymfPrbI2FAqFnSS4iDtNUbvV8tLtdrftmbEd82Hm5UTMt+jonp6YFxMzHTGemWhLMiWaEklRFA0SJEhwBUHsRBVqy8rlWXPiPgnSctuyLJEogPn8U6ZJFLLyyfM759UV97nv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AJaPAAIIIIAAAggggAACCCCAAAKzL0AANPt7zAoRQAABBBBAAAEEEEAAAQQQQKDmAgRANT8ALB8BBBBAAAEEEEAAAQQQQAABBGZfgABo9veYFSKAAAIIIIAAAggggAACCCCAQM0FCIBqfgBYPgIIIIAAAggggAACCCCAAAIIzL4AAdDs7zErRAABBBBAAAEEEEAAAQQQQACBmgsQANX8ALB8BBBAAAEEEEAAAQQQQAABBBCYfQECoNnfY1aIAAIIIIAAAggggAACCCCAAAI1FyAAqvkBYPkIIIAAAggggAACCCCAAAIIIDD7AgRAs7/HrBABBBBAAAEEEEAAAQQQQAABBGouQABU8wPA8hFAAAEEEEAAAQQQQAABBBBAYPYFCIBmf49ZIQIIIIAAAggggAACCCCAAAII1FyAAKjmB4DlI4AAAggggAACCCCAAAIIIIDA7AsQAM3+HrNCBBBAAAEEEEAAAQQQQAABBBCouQABUM0PAMtHAAEEEEAAAQQQQAABBBBAAIHZFyAAmv09ZoUIIIAAAggggAACCCCAAAIIIFBzAQKgmh8Alo8AAggggAACCCCAAAIIIIAAArMvQAA0+3vMChFAAAEEEEAAAQQQQAABBBBAoOYCBEA1PwAsHwEEEEAAAQQQQAABBBBAAAEEZl+AAGj295gVIoAAAggggAACCCCAAAIIIIBAzQUIgGp+AFg+AggggAACCCCAAAIIIIAAAgjMvgAB0OzvMStEAAEEEEAAAQQQQAABBBBAAIGaCxAA1fwAsHwEEEAAAQQQQAABBBBAAAEEEJh9AQKg2d9jVogAAggggAACCCCAAAIIIIAAAjUXIACq+QFg+QgggAACCCCAAAIIIIAAAgggMPsCBECzv8esEAEEEEAAAQQQQAABBBBAAAEEai5AAFTzA8DyEUAAAQQQQAABBBBAAAEEEEBg9gUIgGZ/j1khAggggAACCCCAAAIIIIAAAgjUXIAAqOYHgOUjgAACCCCAAAIIIIAAAggggMDsCxAAzf4es0IEEEAAAQQQQAABBBBAAAEEEKi5AAFQzQ8Ay0cAAQQQQAABBBBAAAEEEEAAgdkXIACa/T1mhQgggAACCCCAAAIIIIAAAgggUHMBAqCaHwCWjwACCCCAAAIIIIAAAggggAACsy9AADT7e8wKEUAAAQQQQAABBBBAAAEEEECg5gIEQDU/ACwfAQQQQAABBBBAAAEEEEAAAQRmX4AAaPb3mBUigAACCCCAAAIIIIAAAggggEDNBQiAan4AWD4CCCCAAAIIIIAAAggggAACCMy+AAHQ7O8xK0QAAQQQQAABBBBAAAEEEEAAgZoLEADV/ACwfAQQQAABBBBAAAEEEEAAAQQQmH0BAqDZ32NWiAACCCCAAAIIIIAAAggggAACNRcgAKr5AWD5CCCAAAIIIIAAAggggAACCCAw+wIEQLO/x6wQAQQQQAABBBBAAAEEEEAAAQRqLkAAVPMDwPIRQAABBBBAAAEEEEAAAQQQQGD2BQiAZn+PWSECCCCAAAIIIIAAAggggAACCNRcgACo5geA5SOAAAIIIIAAAggggAACCCCAwOwLEADN/h6zQgQQQAABBBBAAAEEEEAAAQQQqLkAAVDNDwDLRwABBBBAAAEEEEAAAQQQQACB2RcgAJr9PWaFCCCAAAIIIIAAAggggAACCCBQcwECoJofgNu5/KqqVJa5fHnyQl+Sdzsfx2cjgAACCCCAAAIIIIAAAggggMCvECAA4mjcNoE0HWnr5obarba6c11JvuQRAt02cD4YAQQQQAABBBBAAAEEEEAAAQIgzsB+CuR5rq2tdb360os6deo+nbjvfoVxkyqg/dwEnoUAAggggAACCCCAAAIIIIDALQEqgDgKt0UgHY308gvP6Y3XX9GDDz2k3//DP5YXt289iyqg24LOhyKAAAIIIIAAAggggAACCCDwKwQIgDgaX7iA9f7Z3Lih0y8/r7fPntGxEyf17/7sv1fc7EkevYC+cHA+EAEEEEAAAQQQQAABBBBAAIFfI0AAxBH5wgWqPNeNqxf01muv6uzZN3X03pP69vd+TysrRyQv5BrYFy7OByKAAAIIIIAAAggggAACCCDwzwsQAHFCvnCBPB3p+oUP9NYbr+rd99/V3PyS/uwv/kKLK6uSYgKgL1ycD0QAAQQQQAABBBBAAAEEEECAAIgzsM8CFgCtX3hPr//dz/XGG69rbnlFf/KXf6nDayckP5LnqoB4IYAAAggggAACCCCAAAIIIIDAfglQAbRf0jV7ztUPz+nDt17TRx+dVxWG+p1vfFMPPvKUfAKgmp0ElosAAggggAACCCCAAAIIIHA3CBAA3Q27MIPfYePqxy4AWr92SZs7O3rym9/Rw08+466AeR5TwGZwy1kSAggggAACCCCAAAIIIIDAXSxAAHQXb86X+avlaarTP/mBtj65rK2dbT3x9e/oPqsACu0KGJPAvsx7y3dHAAEEEEAAAQQQQAABBBD48gkQAH359uxL8o0rvfWLF/XxuTeUjYc6evIB/c6/+jfK5cn3faqAviS7yNdEAAEEEEAAAQQQQAABBBCYDQECoNnYx7tuFTYK/vrl8zr9/Pe1u/6JTj3wqB773r9RmHQlAqC7br/4QggggAACCCCAAAIIIIAAArMtQAA02/t7x1ZXVbkuvf+2zvz8b7X+8SU9+JVH9PR3fl/hworkh1QA3bGd4cEIIIAAAggggAACCCCAAAJ1FCAA+hLtelVVvxScVL/0zT1VqmStld1P7f95UlmV7j2+9dypJDOthecAACAASURBVOu9fOuvpu/7B5/wxTZmrvJU7559RWd/8ZLSvYGWFxb1r//sz+W1l1WFNIL+Eh07vioCCCCAAAIIIIAAAggggMAMCBAA3aWbmFeV/F/KZPI8V1UV8sJARZopV644jjXYHagoCiXNRMPBWF7gyYKinZ0dRVGiqiiUjcc6sLQkeYGa7aYCL5iu+rPESO5nfujLcz/8/C+rANreXNdrL/xYmzeuaW3loJ545htqL6yqihN5Xvj5H8InIIAAAggggAACCCCAAAIIIIDAv0iAAOhfxLR/b8ol9Ud9qSrVjGIX5GztbLkvsL27ra3tdSmQgiDQzfVNRZGvdJxqMByr3epoMBxqfX1DR44cU7PZ1IWPzquVtNSQdODAstrdrhaWlzTfmVdWZGq1WzqwsCRfoaIgUPgFXs/qb27ovbde1SeXLujwwRV95fEn5Td7UtSWF8b7h8qTEEAAAQQQQAABBBBAAAEEEKi5AAHQXXAA/qf/5X/WN772NR09clSf3Liufr+vdrvpxqcPB3uKm6F2drc0HI/V6kQuzPEanpXtaDwYKs3GCv1IeV66O17duZ7m5nraGwz1yY1r7gpYt9NT6Pu6sbHuVnzPPacUBL5OnbpfywvLajebirxYzShR+AVUAlkV0vbmdb3/5qvauXFdvd6Cvvrd703voAVtiWtgd8HJ4ysggAACCCCAAAIIIIAAAgjURYAA6A7u9Mbmpl5+9RW9ce6sqslErVbLjUifVKXC2HdNe9qtxG5uSd60a0+l0l3zUlUpzVLZ1bBJUUoTqbAeQfJUFlIUJ5rrzenixQvyvUATNXRw+ZDOX/xIZTVRHEfuWUmY6PChIzpx/ITuPXFSkReqHbfle5/vMpgLgDau66Xn/j8Vo5EOrq7qgcee0PzCQSlo0gj6Dp47Ho0AAggggAACCCCAAAIIIFA/AQKgO7Tn1rR5c3Nbp996TW+/847CZqJ2q6XxeCgv9F0AUzWkdidWo1FpolINz9NElYoqV5nnangN5ePMhUD2sn97DV+tZks7230dOnxYG5s3lY7GyvJS7U5XeTntD9RoeFqcn9fm1rb6mzs6fOSIvnLfAzq8eliHVg9pobso/x80nf7NoW5c+khnfvFTrV+7rIOH1vTMN7+l7sIBVWFTEpPAfnNRfgMBBBBAAAEEEEAAAQQQQACB306AAOi3c/vcv2VNnq/euK4f/PgHGo5G8sNAXtBQkjSVT3KVRa6oGckiHwWVmnGsRmDTvGyyV+XCHquysZ/v7PRdQ2f7WRIn7srXpJoozXLtDYeu2mc4yuQFoebnFrXT77vrX1EY6+b6DW3d3LKn6ODSig4sreqekyd15NCalrqL6jbbCm182G/6qnJtXr+s1175qS68/74OHjqkb//eH2ruwKrdAZP8gEbQv6kp70cAAQQQQAABBBBAAAEEEEDgtxQgAPot4T7vr6V5qjfee1tvvP2m9kZDF8D05ntqBJ76g103AcymfNmVrzj2FUSB6/0zqQpVVakiL5RlmU6cPK6d7V2NBgPlhb3XRqz7Goz23Mj4q9eu6/iJE+r3B9obplqYX9ZoPNbW1qaqMnc3y25ubqrIS8115+1mmVYWlrS8cEAnjp7UPUePa21l9bcIgSptWAXQKz/V+Q/e1+HDh/XMt76r5bVjqsJIZekpDJkE9nnPEb+PAAIIIIAAAggggAACCCCAwL9EgADoX6L0Bb/Huvls9/v6u7On9dbbb8mPA1VeQ80kVqFSZVnI96eTvvygoTAM7OKXNCndFbAktitUUpqO1O12XGPl3Z2+G+NurziJ3WQw6yHU7+8qabWUZ7n6/aHKUrJh72WRTQMlmzo2GGo4HNnHu9/zFajTnNN8d14P3ne/nnniaS30eorD3+DaVmUB0Id66+9+pvPvv6uGH+pP//wvtbh2WIqbynPP9SCykIoXAggggAACCCCAAAIIIIAAAgjcXgECoNvr+09+ul3/unz9il4+/YquXLsuL/ZdY+eiKuR5E1cZkzQjTTRRnqaypKbdSRTFkcLAQhOpyHLt9vcUBJ6OHT2mSx9flIKGojB0FUJe4MsPIhfspOlY6WikLM9UZpWCwCpvJppUlh1Vrj/QaJhpNBxpPC6mDaCrUJ4aWl1e0YOnHtSpk/fq8Nqa5tpddwXt17aIrnINNtf1+ks/1ofnzqm/N9C//x/+UkcffEhes63KegDZvTVeCCCAAAIIIIAAAggggAACCCBw2wUIgG478T9+QH800utn39Dps2c0ykdqdlrTsKdINc6Hblx7s91S4HkK/VBh5KvVbbuwZ9DvKwwjFwiN9sbaG+xqfmFB6XCorCwUhDYyzGIdKYxClVmp0Wio8Wg47RtUVAo8qyiSMtdHyCaM+cqLSmVZKkut0qihMp+oTEvXT6jX7eng8qqeeepJ3X/P/QqsSXXlCozsl3+FYK6qv6U3X3lJb585ozwv9OQzX9PDz3xTXpsA6A4cOx6JAAIIIIAAAggggAACCCBQYwECoH3efMtbbmzc0PMvv6Qzb5xRs9dSI/QVhr4839MwHbpIZX6+p5XlJdeseXP9pruqtXRgUf1BX7EfqdmKlWfFZ71+5hfmtLfXVxgFGoyGChoN+VHomkEP7IrXoK+8LFzVTZVV8rxAZVXIZszbyPggiFRVExfUjNNc2ajQ3u5ARZq5vtNxFOvhrzysJx9/QkfXjqgbN+XbSHrvV/XxyTXavqkPXntFZ8+8pnSY6hvf+rZOPf2MFNkY+Igm0Pt89ngcAggggAACCCCAAAIIIIBAfQUIgPZ57z+d/vXDHz+rK1cvK2iGCsJQfuS7Yho/8JTEkevZ02k3tbSwoL2dPXc9LI4iF9pYfU+72VYchRqNR1rfvKGl5SVXQWTVP0VZyvN9V0Fkk8JG6Vjj0VhlYRPEpHycq9FoKG621Gq3FEaJq+Qpq0q5VQy5ACjX9taO+rt77ncjP9Ty8kE9+sgjeuzxJ7S2uKSgvHWRyxoW/Te9fKoqVz7a0avP/VAfv/OOqqLUV7/6NZ148mmF7Z5KL1AYxvusz+MQQAABBBBAAAEEEEAAAQQQqKcAAdA+7ruFMXmZ6/zFi3r+xZ/oo4sXFMSBur2uFlcWNRyNtb2zrWYSKfR8JXHsAqDAD5SOUhfmtNpN1wg6K21UfKY0G2uY7rlG0Xbly0KkMAin1T32qqSiKl2gZFe8UhfujF0lULszp6XlZflBrOFo6MbG25WwiRoq8sk0BNrZ0qWPr6iVNJU02zpx8h7dd+o+nTx6TIcXljV/qyH1PwqAlCvd3tI7Z17R+bfeUjoc6d77H9AT3/yuvG5XYdz+Z66P7eOm8CgEEEAAAQQQQAABBBBAAAEEaiBAALSPm2wBziAd6ew7b+u5n/ytsknuev3sDffU6XSUlamyNFMzSdRtTyd3WZhjjZitF1CaDl3AMypGKq3aJ5DSIlNZpkqaibum1e/33YqswseaPftukpivSVEpHWcap6nG47GqfKIkabrnumbRo7H6w6GiMFEcN1XmlXw/dBVAFy9dVlVO3Od3e/M6dOiQjh47qkdPPaR7l1dcyPSPWwHlGg12dPWDd3Xhvfd07co1PfrkV3X/o48raLblx1wB28ejx6MQQAABBBBAAAEEEEAAAQRqLkAAtM8HYJSnevnVl/Xciz9RGIeKkkh7w+kI93aro6osNClLdbtdF9h4ldSd62mu21FVFUot+PFylcrcaPjSGvTcehVFpSwduz+FFtZ0u2q3O2p4vusFVBSFRqNUWZYrT60hdKnKmgs1fOXW9LmyRtCVqwwKg8ilOhYYbaxvamtrywVG9va5uUUdWF3RV+69Xw8fPqqlXs9NLvuHr0pVOtCNC+/pw/c/0Nb2rg4dPaF7H35Uc70Fyf8NRsrv8x7xOAQQQAABBBBAAAEEEEAAAQRmTYAAaJ939Mbmhr7/3A/1ws9eUKfX1crBZaV56qaA+Tb9K2nZHSw3CSzPS03K3FXirBxc0fzCvNJspEG6qXG2o8J6+kzc/ynNMpV5rsT19Wmr0+6o2UqURE01PE9lYWU6UlFI6Th1QZD1AhoOxq5ZtDV+LiwAKir5Xuh+3/djFzBt7+zqypUraniBe1acJGq2WlpaWNJXjp3UE/feq4WFBfmhjXaXu6rmlbny8ZZuXr7kRtRv9wdaXFnVVx59Ss1u1wVA/+21sX3eCh6HAAIIIIAAAggggAACCCCAQG0ECID2cattDPvl65f1g+ef1Usvv6jewpzac133Dax/j1Xq+J40sUY8lRTE06qa7c0t3XPvKR1YWZHnVRpluxqOtpXmQ/c+a+6c5pnrGbSwuOyudVm1TuD5rv+PG/Ve2ZWwyFX2lNYXKCvU3+5rNBq5P1fVtNonLyfK0lTzC0tKkkRlNdHW5q7WNzY0GA7c94laTdfAeWdnR/ceOaJvP/607j1+j3rdtkLf3lHKKzPlgx1tXbuijz46/1kF0H0PPaxmd8EaFTEFbB/PHo9CAAEEEEAAAQQQQAABBBCotwAB0D7uv1XGvPXhW/rJiz/Vxasfq+E3XNXMxJP2+n0NB0MlSax2u6U4aSqMA1XFxFX3NJOmDhw4qNXVgyqrVJtbVzVMd1TmFvBMXBPoXm9BiwuL8oLAXfOyIMmufZXFxIVLzaStJGm7Cp9JJY3HqQZ7Ixf8xFGi0dACoFLjUapWq6Ner+fCo53dvja3t7S1s6MothH0LYVxrPX1DfnydN/xe/TEQ4/rwXuOKgk9+VUuT4U02NHG9Su6dPFjbW7uaHn1sO576BEXAJWexxSwfTx7PAoBBBBAAAEEEEAAAQQQQKDeAgRA+7j/VgF0+uxp/fQXL2qQDjRRqd3+npvAtbfXVxgEarYTta0xs+fLs9Hqjcb0jpe9Kk+PPvqEmp1Y2zvXtL21rnE6UkNSb76nhYUldTsdd5UrHY80cqPfrfwnsEY/btpXpz2nVtJSGDQlL9DO9o6Gg4ELhawSaDS2RtS5axy9Yg2ePU97g4H7ZzgauNCm2W66cfHrW9sa7O0pCpt67IGH9PTjj2qtN6fYv1UBNO5r5/olXbp4UZ/cWNeB1SN68OFHFXWXpSBwja25BraPB5BHIYAAAggggAACCCCAAAII1FaAAGgft94CoPMXL+g//h//QYNsoL29gYLIdyFPUVivH1+duaabtlWW00lenuxamK+G77mqnpUDqzp29KgNgtfm9jXt7G7JbzS0snpQCwuLioLAhTiDwZ4b627j3uXqdOw6mNROOppfWFYz6bgrYYO9oba2+y5ksnHz29s7yovCTQJbWlpyOhb8WBWSVRNN5KnhKowyrd/c0u6gbz/R6uIBPf7QQ3r01En12qGCKpVGfW19clVXrl7W+o2bWlhc0ckHH9biypoUJtPvZSEXLwQQQAABBBBAAAEEEEAAAQQQuK0CBEC3lfcffnhe5frg/Q/0X/76/9LFG5dUqVKj4WkymSjLxoqiUN1eR1EYKfAjd93Ks75ADRvnPm0KneW5jh89rvleR5s7N7Szu6HAmkSvrKgz13GBysb6uqvQsVcQWFMezzV/DrxQcdRSp7ug3tySu95lk8Osx1CeV4rjWKM0df2Bms2murc+r7+366aGWQi0u7enwWikyrPPLDTKxu7vOkmi+44d03eeeUqrvZa8KpPSvnbWb+jKxYva2NxSFLf08JNf1fLhE9ZKmuqffTx7PAoBBBBAAAEEEEAAAQQQQKDeAgRA+7j/VgH0wYUP9OwLz+r9i+9raNe3Gg0FYaDSTfvyXf+fVqupdrutVrPtKnGq0sKZRGmaKU1zNyms15tTXo50/cYVNzFs7ciaC25683O6+PElFwRZaGQvzwvdFS8LgtrNOTW8SAcWD1n/aGXjQru7u+5zW82mklbiPieIAtcw2kbNp8Ox0vFY/dFIGxsb2tzeVtVoKGzGyvLUfa9uq6UTq6t66uH7dd+Rg0q8SuP+TW1cu6ILH57X5vqm0lz61//uz7S4esxVAFm4Zd+JFwIIIIAAAggggAACCCCAAAII3F4BAqDb6/sPPt0FQBc/0F/917/S1ZtXXPVMEATy/UDlpJTfsF4+81pZWVar3XLhiI1cL7PSNXG2ps7W8DlOWm7U+urBZV346EMNx0OtHFhRI/AUBaE2t2663jzduTk3/cuaQrfilsrKc02gbUJYuzWvIEiUjTNtbm5qMBhovrfgAqSiKlyANG0gXaiw61/WVyjLdOPGhq7d2FA+yeX5vrI8c8HV8tKC1pYXdGihq8dPnVA39rSzcV2XLnyki+fPa/2TDS0sreq7v/dvtXrsPsm3HkSEP/t4/HgUAggggAACCCCAAAIIIIBAjQUIgPZx8y20+cWZn+v7P/qBPtn6xE3/sv4/E01c2BJFgY4cPqyDh1bcWPjxMFWRlypd8GOj4mM140gNL3CTuo4dO6r+bl87O5tKbDS7H1pfZzcW/uq1qy5E8hqB+yzrK+T7sZpJV+1WV3OdeVXyNB6Ptbmx4QKedqsjL/BcuGT/uJ4/RaGG57mgyt6ztbOl9Y0t9Qd7GqVjTVQpimN1u10tz7fUCyZ66oFTWuhGuvLxh3rv7JtK94ZKx7marTn98Z/+pRbdFTACoH08ejwKAQQQQAABBBBAAAEEEECg5gIEQPt4ANI81ek3XtVfP/t9FSrVCKVRnrkpXHYdamGhp5WVA+p026qqUsPRWIPdPeW59drJFPmRDiwfUOxCoFBLB5bV63R1/qOPFCexQj+YFtV4ntLRSOMsVVWW7v0uPGq2NddZcJU/c/OLGg+H2tnd1Tgbu2ojC2msZ5A1jraG03meOZ0wjNznWxC12+9ra3fbTQ/bGw5deOXZVbOG5E9SHZ5v6eF7j2ptvqsrH5/XhQ8+UNjwlI8LrRw6rN/97h9pce2oFLbtk/dRn0chgAACCCCAAAIIIIAAAgggUF8BAqB93Hu7AvbcS8/p7HtnVaqSH3oufNnY2nTf4uDKAfXmuu6a1zgfarA30NbWjgtjvIbFMr7CONbBg6taWTmoZtzU4vKSPrm2rqIqXS8gq9Sx6p3AVfIUStPUNXQOo0TNVlutVseFPVVl1T9DjcZj14w6iRJtbu7I9zxrTe0aO+eFBUCeG09voVKeZW4c/DhPtbs30Gg8VFGUKspUVV4o8KS5RDq20NTqXEvD3W1tbdxQlVduDtmRI/fo69/6nlaO3X9rChgB0D4ePx6FAAIIIIAAAggggAACCCBQYwECoH3c/FE60k9f+qnOXTinXq+nYTp0vXSuXr3qRrcvLi6o3UpcP6A0HWtvb0/j0dhNBPPDwF0Hs6tfhw+v6ciRY0rituTZqPhpw+bhaOiaRRdFpjiJXBjkBQ3XNFoKXJiTRC1lReaCH3ufXfOyqqEkaWmcZa7PT1lMr6RVE2sTPQ1+LIRK81x5mmniWUCVuz5Dg0FfRZrJ9yYKo0CxXyoc7apZjRVOClmb54bN/PLtmlhPf/wnf6HlY6fk+fbdCYD28fjxKAQQQAABBBBAAAEEEEAAgRoLEADt4+aPRiOdfvu0nn3+WZ168JQLfdJ8pCvXr2lne9sNxLJR8FEYuobPeZmryDN5XuCuYVkeU5SV5rpzWls7rFa748a9W8Bz4OAhbW/2lY6GrgKo2U5c7x9Ld7qdebfK0ThTEETKxmONMntfqSjwXY8f6/1jjZ/3hiMX+jTUcMFQXkxcsDQajDSpJmoEvsZZ7qqHtre2lNr1saqQ78k1sdYkV9W/KW+wqXboa6HdVjMKXd+i+bklfef3/0hH73lo2gMobO6jPo9CAAEEEEAAAQQQQAABBBBAoL4CBED7uPd2Bewnr/xEr711RnErVqfTdr2A1m+u68Yn113PH5vi5aaj28sNyZpoUlqvaEtX7OWr1Wrr6OHD6nbnlRcWvoRaXFhRYNe4bm5pZ2dbYRAqaTdVFpVabeu38/cTt6xJdGXVOX6gKPHdFTC7QmbPtitddgXMvb2SC5hszHs2ztVw/YV8jdNU43Sk0XCo0WigwoVApRoq3X8Xg235g5s60G3pyMoB15uov7OnlZVVfff3/0grx05NAyA/ZhLYPp4/HoUAAggggAACCCCAAAIIIFBfAQKgfdx7u0J19p2zeuGVFzRKh1o7dliVJ+3sbOmTG9fdRC+rsrFwxpo3Ww5joYsFR6EfqyhLBWGo3pyNil9Rr9NzYc1wlCn0Qh05cY+iINL5jy+4CWJxGKuyJs2erzAMXX+fabBk1T63mju37BpWpTyzgMemffnTfj9F6a6DuYlgpcVQ9nU8FyhZ6GTfySqDhnu7ysYjNWTXvUql41Tj3S1puKm1blPf/J0n3VrefONNLS8d1B//yZ+ru7SqsL0oj1Hw+3j6eBQCCCCAAAIIIIAAAggggECdBQiA9nH3LUzZ2NzQX/3w/9X69oaWV1fkBw2N06G2tja1vbXtqoCKslBlE7g8uWbOLnrxAnmNhqIkUa+3oG5nzjWEtiqdwXCsIi+0vLyqhaUVpaNMOzt9d8VrMrFx7pU6na5baVkWsvtaYeArjCIlcawoCVRkhfIidT9T4Ku01MeunFkAVEyRJpXnvluWWe+gUqNhX4O9vso8nV4B00RZOnTNn8vBjg51Av2P/92fauPaJzpz5k31FpZdE+i1Ew9IQXv6/X+pMmkft4JHIYAAAggggAACCCCAAAIIIFArAQKgfd7u/mjgRsGfO/+eSk3kx9P7XnvDHW3c2NDO7rarxvH8hlrNREmrqSiy8e6+ynyiKI61uLDsfifNSw0GQ5VlJd/3lcQtdTsLWlpa1l5/JGs6nblpXoX7PQuRbDKY9fux618WArXbbXU6nenEsGzsKoOs9bPlMlVloc/03+5lV8KKifKyUD7OXL+h4XBPWTqSZ2vxKuUWAA321MiGevqBe/W9Z57WpfMf6Re/OK1Ob1nf/YN/q8MnbApYJI8m0Pt8+ngcAggggAACCCCAAAIIIIBAXQUIgPZ55/uDvt7+4B2dee8NjfLUymbcOHcbpb6+vq6N9Rsaj1O1my0tLM9rcWFBfhC4UGji5ml5iuJEeV5qa2tbu/2+mq2m2m68e0Oh39ThQ0fkB6GGo5F2dnbd9C67AhYGscqiuHXVy3M/6/a6aiaRUwiiQFlm08cGriG0/TMdGT8NgT7NgSxwyq1iyHoBjfoaD8eqilRlOVaRjlXaFDLf03ef+R19/dGH9c4rv9BLL7+i1bUj+vp3f1+HT9wnL0xcPyEqgPb5API4BBBAAAEEEEAAAQQQQACBWgoQAO3ztqd5qrPvva23PnxHm7ubKqpCYRy6sGU46OvK5SsajYbqzfd04MCyFuYXXWBjpTmTQi7USdNce8OBsnGmsrLrXW03CaycVPIaoebnD2hhaVoltHVzU5vb24qC2AU+Nl2smkzcdbKkGbvR7X7gKY5jxVHkroFZb59Gw3OVR9akyK6BuZZErjd0oNRVABUqy1x5lrogqMxHyrKhRsOByrzQQw88oD/41je06FV659VXde6dc1pcPqinv/FNrR47qUqhmwI2DZl4IYAAAggggAACCCCAAAIIIIDA7RQgALqduv/EZ+dVrotXLuvMuTf14ZXz6g/31O52FHq+8mKs9fUbGgxGaiaJmu2Oq+6Jw0RlNVGapQrD2FX+jIcjhXHk/j6JElfxYx2jq4kUhy0dOXxE3bk59Xf3dGPjhsajVGEQyWvYFK+RoihyoU8Y+q7CyA89BZ7nJoLZdTA3kj4IVBWV6/szqQIXRFkz6HRcuKqiiasmsmtipcbDgYoi0872ljpJS1994nE98+ij8sZ9vfXyi/rw/Xc1N7+k3/2DP9Ti2lGVlS8/TrgGts/nj8chgAACCCCAAAIIIIAAAgjUU4AAaJ/33RpB744Gevn0y/r56z/X1s6Olg+tqNNqK88z7e5sa2+wp1GaufDF8z015LseP43GtF/QaDRyVTydua5azY7r6RNHTcVxqDyfuOtai/OLWl1bc0HSJ5+s6+qVa+53l5YOaHNry7VetsqjKPQVhIH7O6sECiOrRrIrX5XN/LrV/6fhQqKysilghatAsr5C1ic6TiLXCLrIM7ss5iZ+HVpY0DNPPKkH771H482bev2FZ3Xu7be0cGBZ3/rdf6XVE6fs4fLEGPh9Pn48DgEEEEAAAQQQQAABBBBAoKYCBEB3YOOtOfPrZ9/Qsy88p48uX9DKoVUdPX7UdfjZ3d3R7u6uNq3KZzyWJg2VZemuZE3DIE/lpJTvh2p3Omq3O4rCSEE4veKVZan29mwsu69jx4/p6JFjboXnP/xI/b09VwFklTye77srXBYsVZPSdXhOklitZltB0FBhE8TyXA1Vbpy8H4WyAWJ2BS0vpNzuhHlSkjQ1KQulg6Gy8VCNstADx4/re1//ppYXF7R55aLe/Luf6913zqozP6evfus7OvXwY9ZxSPKad0CfRyKAAAIIIIAAAggggAACCCBQPwECoDuw59YH6MLFi/r+j3+on732c80vLerkPSfV6/U0Tsfa6e9oa2tHw8Hw1gj4hhsPn9m1q4nUbrUVhKHiJFEraStOmvJtDvvEU5qONByMXMPmIAh1/Phxra2uuabN65ub7vpYnuea781rnKbuv+13Gt7E9RLqdjquN7OFTlb+E1rIEzcVBqGsJmgiT7uDgfqDobzAV+QHbgz8aG9P+XCs+Waipx75in7n0cc112xq98Z1vXvujF586adaPLik7/7eH+rIfQ/I920EvE03C+/ADvBIBBBAAAEEEEAAAQQQQAABBOolQAB0h/Z7c3tT//Vvvq8XXv2ZLBA6cvyYDh05osAPtLW9pc3NTQ1snLofaqJK41HmevFYBU8UxdPG0PIVR4FCm6glaaKJyrxyfXqsosfe02y1dfjQmpYPrLrrW9ev39DNzZvyrHmPVROVuUZWudNoaGGhp+5c213/qspCoR+o6aaHhWpMEyXXdHpzd0+DQUjldQAAIABJREFU0VDyGqryUpMqd+GPzRI7uXZIX3/ycd134h6Fgaf+1as6e+5NvXr6FS0dXNbXvv0dnbznQbtvplKeQs+CIF4IIIAAAggggAACCCCAAAIIIHA7BQiAbqfuP/PZg9FAp994XT987m904eplrR1e0/H77lEcR9rZ3dXW9o62d3dVFhaT+LdGsHvuepZN+rKApywnLpCxxKeqpkPiG579va9GYAGP/USam+tpaWFZC0tLLtzZ2NjUzta2qyiyyp88zRXEvuZ7PbVasaqyco2dkzBUEsayse/2Bbww0CgvZFfY7AqYPduuqXlFKX9SqemHeuSBe/XNJ57S4kLP9RnavnldZ06/qtdef03Lhw7qa9/+tk6delC5mykfKPSmlUX2Yh7YHTqMPBYBBBBAAAEEEEAAAQQQQGDmBQiA7tAW2zSw9Y2b+j//7/+iM++c1VxvToeOrKk713OVPP3RSFtbu+r3d12ljx803Eh2G+Nu17Ps+lfDJoelubIic82XLVNxsY8/bRod+KHr9WP/HceJlpaWtLy44kbP39zYdp+d5akLe6I4dA2j7cpXXpXu33bNrNOcU5qm1opIxUTKimIa/th0sDxXXuZSnsvLCh1cXNRXn3xUD586pfl22zWFHmUjvf7qK3r+xed15NgxPfToYzp0eE1R0JZ8T82o7b61fe8gjmWdpX35t9Kg6c95IYAAAggggAACCCCAAAIIIIDA5xMgAPp8fp/rt7f72/rRcz/Wj178iYbZ0E3tOnriuJvstZuOtHXTGkLvKMsyV+0zTXgarhG015DrwWMBkF0NK8pSk4krq3ENo32/Ic+3KV+Rq/qx3kGdbk9L84uK4th91Hg80nBvIKmY/p71+wlD+X7gfiewCWE2Xt5iGN9TMalUuOCn1GA4VDoeK09TqczUjhPdf/ykvvHMU7rv2DEX/hTFSGma6cyZV3XmrTfUCEMdPXpMC0vLCqJEngIFUaRW1JqOnY8TtaJYsRep2Wy6sfSeFyj0fXluRL29rF6IWOhzHTx+GQEEEEAAAQQQQAABBBBAoHYCBEB3cMvtGtirr5/Wf/rf/zftpgOtHTqke++/X+1OV8M01e7uQHvDofr9viq7Cub7soxnYmnO9HaXC36qifX9mWhSViptNvtnf99wzZ8tXbFR7xYstdttVxHUbLXke57mu11t97fcCHpLWOzvLGxxVUSBVREFKtznVtZj2n1WluYaDocaDwbKxiNpUmqpt6DvfP1revKpx9UMPO3sbGl7a0Pb2zf1yfp1be9uyy6phWFTS4vLVszknle5XkZS0wVCnqIgVLvVUidpqdVqKYqb6jZbCu27xJF7T+j5hEB38NzyaAQQQAABBBBAAAEEEEAAgS+fAAHQHd6zt95/V//hP/9HXf3kuhYPLGpl9ZA63a7GWa69kYVAu8rzwgUxDd+7ddVretnLKn7yLHMVP1YUY1e5iqJwV8Qm1cQFQ1lauPDGGjl3OnNqNZsuSMqL3P1srttVGE7DnjIvZRfJLGyyYCmOW5JvoU3o+gVZn6GyLDQajJWNxyoym/41VLuT6NFHHtG3v/ENtZqRrl+7rGvXLivNRgqjwCU9RZXLs/FiXqB2e05+ELkKIqs0ioJg2tS6mNb4BBZYueofX17gyQ8CzXXm1Gm13KS0pbkl1ztoGkfxQgABBBBAAAEEEEAAAQQQQACBXydAAPTrhG7z39/Y2NAPn/+Rfvjcc2p1Wmp1OvLjUJOqoVJSOZm4K1fVrQtQv/x1LIyxa1z2subPrqLGrmlZVVAxvRZmvXrsStdonN4KfObce/MsVRhNr1p5jYZWD61Or44F0yojC3zycnKr51ClqmGdiKRRf6DxaCSVlfp7uxoPRzp27Ii++szTWj14QD//xc/U7rTcFbQgktrtjtrNWEVloVShMGqq2eq61dh3sgCoGcUu8LEAKAgCZeNceTYde/9ZyOM11IxbWlpe0tqBVfXaXXWbc+47WcUSLwQQQAABBBBAAAEEEEAAAQQQ+NUCBEB3+HTkea4Prl7Uf/rP/6tr/BxFiRqBLwUNy1hcw2XX38emfHkN+b43vQpWlu7aVppNG0BPx8JbFZC7I+Z+JxtnqopKeVnIWgh5fqDA81VN7MJYpW6no3arI/vVVrujZrOlbq+nIPAVhdM+QYPhSKPR0E37yoZjjbZ35WuiwWCgzZs3Xd+gI0eP6OiJY8qKVJ/cuK6Dawc01+sqacXqtJrqNP9+1Hu71ZUCX5mtrSrl2bUzN2Hed5U/9n2zzBpTW5pV2f+5kfQ2Dc3CqbjZUiuJFXqB7jtuzaa7SuKmQkKgO3ySeTwCCCCAAAIIIIAAAggggMDdLEAAdBfszma/r5/87EX94rXT2trdVavZViMOXchSVJWKSSmvYcFPw/XtafgNV6Vj17/SLHVhj3XFmb4qV/XjrmllqQt8LOGxEe7VRNMmzkWmMAzU6Vjo01QYxa46yAIWC59sYpgFQ9YsOi8K13PIKn2GW9vyi1Lp3kA7u9vq7+6pmBSaNCauQqi3vKDlg4uaX1xwE8TCuKHF+Z4WunMuoLHvHiWRqltXwawBtF1Zs8qf6FaAY39Oh6mbVGaB0KcvP/BctdA4S5WmIzXka3VpRYeXV3Vg6aAW5nvuWhi1QHfBgeYrIIAAAggggAACCCCAAAII3HUCBEB3wZakea7rN9f10isv6/kXX1LSbClut9wVKbs6ZVfCyip3lT72sqta1v/HpoOlY7smVU0ng9k1MDWUp/bz1PXymbgZXxN3tUqNhusPbS/fs6AndKO/oihWu91y1TXlrUliFuDYBK8otB4+0t7urixeiUu5AGiwt+eun42LVBNfSjpt+U0LfUItLC+p02mrM9dSr9NRt9lWMwpdPyB3Xcv19olcfx93ba0qphPOrFdQVrreQGVRqJW0VFaFGoGnJApdD6L+3p6Go6HrD5SETQWldOzwUZ08cVLdpK04/LQ3EFHQXXC0+QoIIIAAAggggAACCCCAAAJ3iQAB0F2yEaM818XLl/Xs88/r/fPn3dj1RhgozTNFSTjt6+PSErmJX0WRK7UrXtbzJ8vsh27k+2TSuNUIelq5Yw2grYrI/m0TtCyA8W28+62JYvb7YRyr2eqo2YrlNwLFSaIsT1XYtStfrvonHY0V+b6iUqqGqYbDPe2NhtMrao1Kk7ChucWe5hYW1em11e52XVVOKw4VB77m2m33ufaKErteNg1/XOhTFC6ssutf7vtmmbuiZlPAPu3vY1fErAJoNB4pzXLJa7jrY3ubu260/eJcT2trazpy+IgiL5DvaqIIge6S483XQAABBBBAAAEEEEAAAQQQuMMCBEB3eAM+fbxrijwa6eL16/rh3/5Y777/ofw4mlbwTHJZLU/SjBVab54yV1HmrurHhUDW7ydLVdm49tImdU0rfz7NWOzn9mcbE2+VP/aP51sVkfupwjBS3Gy7CqIiz+TdCogsJLJ7Y/b5ZZlrUhTyykrFYKx0ONIgHcqCKz+J1J7vqjvf09zSvOZ6PdmVrV6nazmW4iBQt9tRHEXuOprrMRRELtCxJj8WAOWZTTDLPvuZVQfZ+13lkq3U81w11OjW5DD75lbv5FnxUF4qsCbRYaLHH39C892eEj+ahkD0BrpLTjhfAwEEEEAAAQQQQAABBBBA4E4KEADdSf1/4tl2HezVs2/ohZ/9XB9fuaKJJzf+Pa9yNbttN12rrEpX8VOk2fRKVyWN09Q1hbYeP6V1j7Yf22j4W8+wa2M27cuFJmqoYX14br3CIHCNpctJ6cIeC4d8NVRVpQth4tBXOh6pLHJ5FgjlhQZ7A43SVKX1Iwo8BUmsxcVFLa+uqNVqunHzSRwpigI1w1BxEiuOEhdK2XcIgnBaAXSrCsiCJutpZL1/rHLHt+tityp43FUxWWVT7iqE7H92NcxefiWVWemmktn0sLWDB3Xy+D06sromr5Ti0BpQUwl0lx1zvg4CCCCAAAIIIIAAAggggMA+CxAA7TP4r3uc5SGb29s6c+6c/vrZZ7W9u6Ok3VTlV/Ii/7Pgxqp8ptOzQqWjTDdvbigMQxf+WLNnl61MpEmjcj2DrLqn0WjYXHn334E/7e3jpovZ/6wiyP48sQApVz5O5TcmboqX/c3eYE9Vkbk/53mhza0dlZ6nzPXoCdSbX3DhT29uTs1moiQO1UoSFwZFYei+Z5xEf1+RU92q4KmkIPLdGPissCqgwv239fgpbAGqppPL3KWwabDlLsO5ZtaFJoXdSZOK3JpHj1xgtdid09ef+bragfUEsiDJDYv/dfT8PQIIIIAAAggggAACCCCAAAIzK0AAdJdurVXX/D9/8wO9/HevapSOVPqSH4WuUseiDKuEieNISZJod2dP/f6eJpWNjJ9e96omVmcznc7l+uXYdS77z8qqYkL5Dc/1FXJTuGwUe+hZj+jptbCqVJaO3L+jwHcNmYt0pGYSqdNuaXd3R3tWBZQWKqz3kAU9zbYWFhe0srKsditxE7/sypq9366t2ZUwFwJFkRtZbxU8FuJYDBVHsQuG3JUw+47WJ9oLNLaKn6Jwv2t/40bDuzdM/1VkdnUst9Fm8r1AO9vbiv3Q/ffJo0d17/F7tbq4JGlabcR1sLv0sPO1EEAAAQQQQAABBBBAAAEEbrsAAdBtJ/7tHmDVLldu3NC599/V2XfO6Z0P31PekMIocuGKvWyUu6Uho+FIRZbLD0Pt7fVl2U818VwFkKv88RvKitxdF5trd9wVLIuR7MpXmdtksWlHnYZ9bDWRi1smds2rr7LIFDUaSpJIc922+90b6xva2LUKoERh0pbX8BVFkY4cOaTVQyvyfQuXckVxqG6noySxgKfhRtm3Om2FQTQNlYrMXfOyK2iBZ2uxgMdzFUF2/SyzcMp6Brn+P5W7ImbBkQU8di2sygqlt3ofRX6gLL8VGMlTO25qdXFZTz/5jGL7bBcATSeE8UIAAQQQQAABBBBAAAEEEECgbgIEQHfxjrupV3nqpoM997MX9N5HH2iQpS6smZSlm+QVxYlrHm0Tuxq+9epJp7187PqXxSlh5Hr62Mh4uyJmAVLj1kQwmwBmPX/sGlgl6ytk4c/EXZiyi1b9nW03+WtxvqveXEfj0UDbWzu6ub2lUTZRGTYVxx337nanrcOH17R66IALckbjgasomp/vuV5AFuRYBU4Sx4rcSHe7wlXKLmg1E+vTYxPpPRcW2csaPrtuP9NMyBX9DIdDZVnuGkNbHyPXE6gspz2FGrcqnCy+mhTK98bqtDp66qmntba8psDCn0oKaQp9F594vhoCCCCAAAIIIIAAAggggMDtEiAAul2yX+Dn2hWwC1ev6u0P3tWb77yj3cGuLl34WO1mW0mr6Sp4rPePVfikuV3LKj7rAeRaPnsN+X4g366PeQ3XfMfea8HPxKqAKgt93Hx5i5bUcE2mp1VAywvzeuQrD7hKoHfefVfXrn+im5vbkp+oETYVJR0X3MRJoNXVgzp85JCqqtBg2HeVSq1WoqSZ3KpWsqhGruLHXhYCxXHspoTZyw9s2lcgPwim08/smpiFVbfCIwu37NqXq3/y5MKfyiaTeZpWBbnrcZ5Cz3dj6+29qwdW9fBDj2mxu+DCJrv+xgsBBBBAAAEEEEAAAQQQQACBugkQAH1JdjyvKvUHA13ZuK73zn+o8+c/1MbNDdf7Z3dnR14QuGoZC0FSm9Zlk7NcVUzD9fWxf6wCyK5qWU+gPCs0jYncH12oYmPiLeiZFJkak1K9TlO/+81ndPjoYb1++nWdO3dO23sDpVmlcV7KC1uaXzzgmjdXVa6lpWUdPLgkazc0Gg9dM2mb/tWda6uZtFyQU5Y2vevWlbOG1Eza7qqY90v9fazCx95VZtk0GIqmV93sz5WrUpJraG1VUBY2ufd4gYJwGgDZ2Ht7pUObWibdc/xePXT/A+q1ey4css+iJfSX5ODzNRFAAAEEEEAAAQQQQAABBL4QAQKgL4Rxfz5kOv5c6o8GWt/c0Mbmpt5++5wuXbyo6+s3NBgMb01Wt1KehqI4VsMP3JUpa/bsWy+fZttdEcvL0i59udla9rLKnypLlQ0Hin3p2OEVPfXYI3rk4Yd148Yn+uvvf1/nL15RkCTKS+spVClpz6nZ6irLSmV56qp9rBF0sxVpPB64K1th6Guu19HcXM81rbYn2qh6Fzx5ngul7Pesb5Cr6PklytymfFWVqzCyPkDT+2DTP7uqIHuv6w2Uu1Cn2+24JCtPc/e5437qrny14pYOrx3VA/fdr7m4/VkXaUKg/Tm3PAUBBBBAAAEEEEAAAQQQQODOCxAA3fk9+I2+wacBiUUl1idnY+Omrn9yTe9/eF6XrlzWpYuXtX7zppqtlkbjsbwgdFe/XM1NoyEv8N1YdusXpMBX7hpBF2qUpVYWuuq1Es0loR55+AE9/uij1i1ap0+/ph/+6Dnd2NxS1QiUFpW8MJYXJfIb1lcocT2G7CPnF+bV6SbK88yFQBNNXI+fzlxbraTl1lpNSvl+6EIc328ojGIFbtLXtOfPp9O6rMGzNXa+NchMceC7Sh8LeXzPrrNNJ4dlw7FrLN3rdeUFDVU2mqyyaqZKVV7K90J5hfTYo4/pxNoxBTaVjCqg3+jc8WYEEEAAAQQQQAABBBBAAIEvtwAB0Jd4/6ZhUKU8n16FunFzQxcuXda5d99VVU00HI+0tb2t4XCs7d1dFwAFceQqZ2xEezaZuHBoaX5BK72eThxd0/G1gzpwYE5N16w50eWr1/SzV1/W6TOva2t3oHExUVE15MctNYJQWV5qYX7eNZO2q2TNdqJuty3fk+sDZAGQfcdmK1EzsfHw1m1ootAFUy7a+awSqJSNfA/cuHur/EnHY+V5Pu3x4/vu+pb1FXLVP58mYa4waNopOoli973t/TYxrCjtulhDVTaR3SlbPXBAp+69X2srawotFPoS7z1fHQEEEEAAAQQQQAABBBBAAIHfRIAA6DfR+pzvvTXQ6nN+yq/+dft8mwhm/YKGg4FGaeoqcy5fvy67TmV/Z2GJ6xnkyV3XSpK2C3BWDx7Q2vKCC2uqsphODktzXb58ST964cd68523tDfKNQlClZNAEz+SH4RqtefcFyqysavUSeJQ84vzCoKG+nvbmlTTKV1RM1RsI+yDW7U3Dc81fbZqHWtMnbSb7tqWgobscppd6ypzu9olRbeqhey7f1q5Y9VC9nJVRJY82SQwC4GaTfd5hV1xywpXGRRY6JRV6jTbOrh8UI89+Ng0KCICum1nkQ9GAAEEEEAAAQQQQAABBBC4uwQIgG7zflhokVu3HQshXKAxnURllS0u8Jjeefonv8XnrVCZVsbYZLDSTdSynkAuBLKqmunUdNeE2fNtMlal0Kpp3E9L9x+7g77OvPGqfvDc3+jG9rZK+SrdFTArqPEURU0FQaw49JVmI4U2hasx0fziglqtSFk+1ng0UsOr3Mh6a0xtIdCnV7ysGsjSIevpYxZxM1EjkAajoQajgZphpFaz5fr45K5vUOVCGxf3TKSyMFcpDqPP+gQ1LGAyOPf2yl0Zazc7Kv5/9t70ya77PvN7zr7dpXc0AAIkCJLgAnATRVGUaMnWannssapmknGmnKrxm3mRyn+TSlUm8VRqUpVlkrEjj0bWQosSF5kjUiLBFcS+Nhrdje7bdzv7Oann+7tNMYpsyZFkksD3qCD0cpdznnt5q/CpZ8lLBFaAThzhyB1348DKKiLCIoVAv+X/AvThVQFVQBVQBVQBVUAVUAVUAVVAFVAFPgoKKAD6Lb0Kg9EI0zxHbTfY3tlBJXPmLobDITphjDgkCHERJ4kADjpXZB69aQTUyPw56G4xC12/zvF3O4/+Pk9Sg7X1K/j+C8/i1TdewzgtUFkO8toS908UdVGxkdp2BPyUZS6rXGzySToJlleW4TnA9s4W6raaxb1aKYLmEhmdQDwcEp/ZBbKfyPaAnLo1NULG0Fwz285VekbAuBjWstsHrUA0mZL3Ani+IyyN0THHtc33RS39QgEdRHDhNhbQ2ljoz+Oeo/fi4NKqPLZCoF/n3aX3VQVUAVVAFVAFVAFVQBVQBVQBVUAV+DgooADoN/gqEVxcXl/D+tYWRtMptnd3sb61CS9gUXIgPTye5SL2PYkyEVywB2dufl5gEI/9KysCgfYf3E/8g4TAhPffW736DZ7v3/dQeZninVNv4Ls/+C7OXboEuCGyukFWMc4Vw3V8mZm3ZD8MEhvjTDuXvMhsDt95FzpxgN0RO4gms/UuwPcdBAFXvxy0LWS63QAe7pE1UjotMTH2/ljuLDJmzpQAyLimIAXYtcy9mwgZf95UZt2My2OBH6CpSvELsW8o9CIEboAyzeG6Hu6/9wHcdeAujYL9I72f9GlUAVVAFVAFVAFVQBVQBVQBVUAVUAU+XAUUAP2a+tOBsj0Y4Ny1K7h45QrG6QTTosTuaCwwI/DCmcPFNvPlls3sEuo0R82FqsAzxcacbfd9BOymsRzEcYxuwn6eHu7Yvx9z3a44YohLfl1H0C+75KYpsT24iR+++Cx+8NKLcKMIWQ2UDdA4PmyHrh0HaGw0bSM9P23doioK5HkBNjQvLy1hZd8y24EwHA1Q1RWqshDgw+tk9otRLs8LQEkk3mWTKdnwIlfiXQRBXAvzZnCMt3dtS8AQn5c9RdSfs/YmGCZbZ3A8F570ArXSJRT6IZIghucGqMoadmPjrkN34cF77kcSRCKHuoB+2btCf68KqAKqgCqgCqgCqoAqoAqoAqqAKvBxVkAB0K/x6o0mE1xeW8Nr770rwGeUsYC5huNxrcoRUGLBhnhbyCYk8uTAbltk44nAIJdRKENA3j9cLmE5FnZ3dzHf66Hb6+DooTsFqCz359GT7prf3sE41+XLZ/F//OX/ilPnz8P2A3hxB5YbAo6PdgZk6hpo68r0GLUtqrJEnpfizkmSEIfvvBNJHGA4GSBPM+n1ISyiA8gPAwEzvB+dP7bF/zcgyQos0cYSZ08gJc57B/uTfE7QE9q4jH3R9VOirioBbPy9EzoCfgTqVI1xALGviD1ErQ2rAhbnl/Dk408iCRKdhP/tvZX0kVUBVUAVUAVUAVVAFVAFVAFVQBVQBT4iCigA+ge+EHlZIs0yTNMUO6MRrm1s4I1zZ5CWGauTBfB4vgfLIn5gI04jUSf6USTyZTvI0inKvDQuFYIOgoqZC4bxppZOGNtG2xCutLKGFUUhFufmcO+dR3D8vvvgE3T8lmJhk8kAr7/xMr797LdwYe0GLEKYqCdOIMsJ0cASNw/dPnbTynUwCFYVlayEsbCZzGbfviV0u13UdYnxeIzxZIwiL9DpdOD5rvQBOSw5Amfs2SfUSocPnTtOYOJl/HrGzgQE8br3ImSe64jOBEBFmUu8Lkxi2K4lE/J0CcVeIP1BdBN5/J/ryyR8L+ngoWMP4I7lw/K6/DaB2j/wLaY3VwVUAVVAFVAFVAFVQBVQBVQBVUAVUAV+4wooAPoVJZ2kKUaTEUaTFMPpFDeHQ+yMx7i5O8DNIReyGumWoWOF0KZtiUlg1qtqFhX7pqemaVDkuRQYM9JF4CPdN7MlsLKuxCVDIsFyZd6G7pkim8ptDx3Yj3uPHMXhgwexsrQA1hv/JuEF419bW2t48Uffx/Mvv4TBJAWCCF7cg+OFaCxHyp8Jcoosh9W2iFle3XK6vYBFwOK4qNoGQeBhfp6LYAl2BzcxHI9RFiyEthEGIeIkhB/MlsAkDubBchu0VY3GbqRPqCwLNE0rES+uh5GZEaK5gY8oNMXZ9BDxYK8Q+5ZoqKK+jJH1ux15Tqrk2Z4plW5sBLaHwwcP4/EHH50BoN+kir/im0pvpgqoAqqAKqAKqAKqgCqgCqgCqoAqoAr8IymgAOjvEZoQgTGv0XSE7d2xgJ9RkWF7NMLueILdjJEmITiySrW3Pm43dPCw5pkdNQY+iFtnBnkYV6KthV01eyXKe6dRNnSzlAKAXMuDzQerjQuoLnNxCyWhj/vuuQ+PnXgIS92+xJ54/PoIo0GaDnH27Jt4/qUf4K3TpzEuKnhRB2FvTta/qsZ+HwAx8mUT9FgAMUxdlShboHXpEgKyLEO/18XS0pKseo2GY6TpVM6VDqAw5HoXnUzme7qcYLXi5ikIftpKXEbs/XEdz4AxKkZtHC6CsUvIlpJsaukyckczFR1JchsXdAlVRSkurJBrYa4PDy7qosH+5VU88fATWOjO/YYx2j/Sf736NKqAKqAKqAKqgCqgCqgCqoAqoAqoAqrAr6iAAqBfIFQqbp+JOH7Wt7exub0tca9pWWKclyiJHdiBzIAS80WcJadLhQXFNqEPu2wAy3Jgtr3MjnlFZxARhgANV/p/bK5pyUS8wTellBpXqCrCDuNsQVMjnU5lBathBG0ywsriEo7dcxTH7rkHB5ZWkPzavUANynKCtbWLOHnyx3jtrZO4ur6JadUi6s7B63RRgu4foKpbmXyvywqoKjioEcxcQHnVIK1qBGFkCqEB9Of66Pf64ujZvrktTh3qR4gjoIswJ/QRx6Fcc55nyLIUrd3CsuiEMipSIRONa8AaojCMROswCuF6/iwqVpsiaYIlx2IftbiBUHNWvmOcWHBhN470AJ04dgJ3rB6CQWh6qAKqgCqgCqgCqoAqoAqoAqqAKqAKqAK3pgIKgD7wuqZ5islkgs2bN7G2vYGNmzexNWDEa4JhNkUUd+H7ASSH9H5tj2moMX01BlIQBjH2ZW4zAztVhYqtyVyyIgCha6cF/A+sUBF2yKT6DPwQChF4uDaQpznaqkCZFUinQ4mZ9XpdHL7jAB44egzHjx2DR170/9MG1DQ5BoN1vHnyZZy+eAbnLlzGtY2bKGAj6s/DDRJZAKtaC1mWSySrqSqJplkEMjMdHYlkGXFojiqKAq7rY3l5GUkcYXc4lEUwrp6ReckqGh1AriPSx6x/AAAgAElEQVQLYY5tiVuIHUPsQuJsPKEaoU/TtnI/8zcQxxFczxX3j02iRNpD/WzjxuJRFyyHZmzMhuewDDpExGW2ykY/7uGZJ5/B8tzKb61P6db82NCrUgVUAVVAFVAFVAFVQBVQBVQBVUAV+LgpoABo5rphL8/Ftcu4tn4V6ze3cGOb8GcbE0aQvBhhnEiEiORBRq+ENLRwXEuKiAl82qYlFjEUZm/1a+ZyqejsyUvUs2gSF6x4O5ZGm6Uw4xLiY7m+A5dz62QjjiPT79JpM4uBVTljYinSaYooDHH3oUP45COP4u4Dd0jvzp6b6Fd/M9L9k+Li+Z/ijTd+grXNTVy4vIYb2wNUtmcWwPyYJT1w3ABpmpv1rjyXPqOqYsSqhcNz93y4rg3H9WWZyzQhQeJdcdwRl1Se5eKckgU0cfXQ6WPJrDulNAXTOTqdGJTPC1zRtqbGoMbs+7EkAuZK/K0x/UEecZsBSLIoRs25KkaQ5DiIowiO7aITJMgnJZbml/H0o0/hwMpBXQL71d8sektVQBVQBVQBVUAVUAVUAVVAFVAFVIGPoQK3PQAiaDh7+Tzeeu9drG9tYDAdSbdPVmQCehjR4upU4MfwvVDWpOpqRndmRc3GtlOj5iS6uIF4yJSXACJ+LUiiasX9QlcPY1BctOLke1U0MqHO7h8CDT8IBGgQ5OwtXWXTFG3VomkLNAQutYmFNXWNXjfBkTsO48kTj+CO1VWBQP+wo8Rgew3vvvkjnLnwHjZ2h7i8tonN3RFgB3BCwp8ArcMCZQsV3UxFKQCspAuoyMX1JNE214PPhS9OvLMDqeUMuyv38XxCoEQgUFFUaDjf3tSiBTNzxDuMsrH4mTr15rpyGy6MERDxWnkbOoXo/KELiHqxBJoOHzhmNcxAJQIlUxjN+1R1IatjcRAh9mJUkxq9qI/f++wXcWBpVcq09VAFVAFVQBVQBVQBVUAVUAVUAVVAFVAFblUFblsAxDWuYTrB9bU1vPz6Kzh16TR2JgQexA0GI9iOB9f24bsubDdAEiYCFLguxb8ddtMI57FMlKltUDP+RQDhOOKEIUTiTDl/SsAjfTR0xIQxkigW10tTVijLWiAJbT8sPLb5nOwUYrExo0wly6Qhzpgiz6RPB00lriAuXyVegEePPYBHH3gIKysL/wAXUIOmzLG+dgo/fvk7WN9aw9a4wvrmLm6Op0iLBk4QwQ87ArTo9OFRl5xuNwAor0oRzGLnjs1uI/PHdwMBPARdvHbbchBFkczAsyR7d7Ar0/BRGKCsTF9QGAVwLJY407HDMmmui6VwHUvKp+nqieJAQJNF+Xlb10TEGLET0CSxMM7F+9IPxGhdVeeoq0KcPnPdOfhWiM3rW/izf/lnWOotyirYb3ZP7Vb9yNDrUgVUAVVAFVAFVAFVQBVQBVQBVUAV+DgqcNsCIPb9nL14Hq+9+wYurF/F7niArEgF1FRlhbpt4bucKfcZ1IIFBwEdQHScVAw22TL5XrYVfN/Mv9OEQgjBkJLppbGk+JkxKQFAs/l3ulUIQeIwNvGvmlEpxrxq1FII7cDxfFOWTNhSs2S6lhLoLM0wmYwldsX1LN7R8WyOZ2GlP4enHn0Mjx8/IVPrs17pX/K+5IRZirdPvoC33nwJtmthUjm4eGOAc5fXMZxkcMNY4EgQ0tVjABnn7UtGrQhdahZgk5jtVV7TDWTibYQ+AoyaSuJXYRAhSiIBYIQ419euiQZNS91acQvxegjUXM80K1VlDtexxWFFIMQeJrqc5KEtG77H2fkaxQySSWxOImKhQCA6gcoyg+c5Aq1820fo+ugFPXzmyWdw18G7ENmBAqCP4yeYnrMqoAqoAqqAKqAKqAKqgCqgCqgCqsCvpMBtC4AGowHePvseXnn7NazvbKJuSnGj0MpSlbVACcIOn502jikZDgmAHE9KkGWenJ04no8wjmWKnDDCQArW5QRCZ/YcP/wh3TN734e+jySJJSZFVw9dP8bB0sCyXQRBAN8LpBC6YOdPzt4dggw6WWrp0OHsuomTWeIIYgn0I/ffj8899RTm+10TI/ulb4MSo8EaXn35WVy8+C72HziAg0fvx7d/+AreOHUBRcN+Hc6tW8aV5DhMu6GsuVRWoeLiGTt52Odj2WjqVuAUo1+EP65NJ5SLyWQqs++8Tj5eFMXo9fooq1KcQPyb2oVBKDCJIIymKl60wz+OKXimC4hxMD4W6RBdQIHvS2F0Js6oRtxCdBBRf75+nu8gL1IpjQ59boC5QA10oz7++Gt/hH6ygMRLNAb2S98regNVQBVQBVQBVUAVUAVUAVVAFVAFVIGPqwK3LQAiiDm/dhkvvva3OH/tgsACuoIGO7viAGLEi64T1w3gcardtuA7xpUzTXNwKp4gIul20FtYgG150vNjwAeBCPtyTFyK0IPFx4RABDpcyhIwwQJjiYhxHczYeQifGsuSwuIwiGUOPstz5EWOMi9REQTRTVQVAl4IN6T/hhDGsnBwcVGiYA/dfx/mut1fCoDKfIKLZ1/Hiy99D5bV4JnPfwGLBw7j//zmd/Dj195CWuQIOTHvOAJ8GElr6xZ5Uwu0YQSM8SuZdLccAUKccWcBNO/j2ew52uskMufJbiNq0Ov0MT8/j2k6xXg0FsjFGBkPghzqQS19z4FltfA946jag0u8LZ1OpoO7RtVWoic7gtgLxJ4ivkZxEor7h7eLghCe5YgLiLf9k6//CVYWVuHDlddcY2Af148yPW9VQBVQBVQBVUAVUAVUAVVAFVAFVIG/T4HbFgBRlO3RAK++8xO8ceYtgT/sBRpsb2N3d1ecPrLqZTP+xXofy/TfNGIeQVkUAjiSTg/J3LwADVOEwyJkWyCDEBoLCIMAg52ROF+CKBIgxLlzKUmWxxYyJGXFdMHUYKzJgzfr0MnSHCVjaXX9/upWU9UCNNg1RCjjeIyoeUiCAPt6PXz2ySdx+MAqIlnJ+ruOBoOtdXzvu3+J906/jU899RQ++eSnUdk+fvzaSXzzuecwSlOJqwn4mqZyzbwoljTTjcPCZnHvtFzmIngB8ixDxYLnigXQ7FDifegEMqXXXOZipC2OEvT7c1IMzWvjRHyeTlGwYHpv0r1pEMch+BCMvFEqEctmv5KoB8tpxRElL5RtS+SLmvI14tHpdWRRjM6kkOCNr2ltYy7p4ZlPP4Pjx47DRSBrawqA9ANTFVAFVAFVQBVQBVQBVUAVUAVUAVXgVlTgtgZAeZnj4vpl/Mdnv4Wt4ZYUFHONazIdA40tca28KN7vucmyKcqiFghiWY64fIIwkIl4j5PkliPdNIRHe+tdMl1OaFRz7cpDFMfwfEaq9mAGqYZhRQQajXRJG/Dk2jYq/q5uUKS5AUAyBV+j5oMKPgIc35W+G983sIqNPcfvuw+PP/QAVpeW/g4XEMufU7z91qt46fm/QRCF+Oznfhd33X0vfTe4ePka/t1f/gXWtjYFqhCNFGWBhnPvjiOOm9lZI88K5DVdU7ZZ3ZI+nhINr701YTrbYqyNa2qhxNaoC3t+ojASTRaXljHaHWJ3OBA3EB+DF0NQFIQ+Qt8VsMT1L7p+DAZqxSEkk+8tvzNASLibY4qq+bNup4tON5aSbsK3XhihLhokfoh/9vV/hpWFFfgI1QF0K37C6TWpAqqAKqAKqAKqgCqgCqgCqoAqoAqIArc1AKIA25MBvvPC9/DOe+8gK+kYaSWNJWtfjBVxwashsCgxSVNMx6mUDZNOENKwAJrLX+z0iSN2AfkI6HqJ2Bdk3C6EISYmxf6bEG4QzAqeWdRMJ4slYEUiXR5jVIRGnJU38TEejJAxAiY9QhXBSmOWwBgxCz1EYQjbc9Fwir5qcWCui6ceexwPP3AMv8gD1DQ5tjeu4scvP49Tp97GJx7/JJ78zOcE0NSNg7WNDXz3xRfwyjtv4OZgIOdHbehQYqyK58EFM7qauErGiBqvhX1JdEGVTSXnPBlNkSSJOIEIwMIwQhzHAoQkxkbOY9lYXlmRa2VZ83A4RJalopnMvrsmFmbbrUTN9gCQcVwxaVfL0hrPjQVF7Guy5D50BrUIAx+9ub70NNV5gY4XwWosLPcX8OUvfAV3HbpbnD+ObIT98tYk/exQBVQBVUAVUAVUAVVAFVAFVAFVQBVQBT5uCtz2AIjRrzdOv4W/+dsfYH3rhrhWXN+D7RDK1FL0HPiBrH+l0wy7gwGGoynynB1AHqIoNFEjWQ3zBG7w9nQGRZ1ETDpFaTp+CCgIhVwufLkGAknvDMuTWzGoyAKWiYWZCiGboEkWxEpx2vA+Zd2Iu0XglKxz0VkUwvIcFIxjZSW41/XJ4yfw1GMnsDQ393NYo0GeTvDGT1/Cj370PPrdHj73hS/hyNH7wJV6Qp3BJMVPXj+J//v7f41zVy5KzIvxLU6qS9E13TSzbh9+z+4iIizehlyG3UXiABJww/Ut44JKkg7m5xfF+UPAVhYVpZNlLzqj2H1UsO+oKJAVLNvOUFWM29kC2ehyItSRdqVZBIzfVyjEOcUn52snTiQQolWwXQcL8/OQmiI+F1z4tYODqwfx5S9/FYcPHIYnFdAKfz5uH2B6vqqAKqAKqAKqgCqgCqgCqoAqoAqoAr+aArc9AGLs6srWNXzz2W/j7JULAlUIIlqw5JhuF0i8a2FhQdw8BDJZXuDm1pZ01cifvDAQpyqkz4blzlzxYkG06wVSKs2Jd4IKgT7i6rEkQsbfy1w6p9/pnrG5ps55KxtVSdAj4TBUeS09QJxS55GzELouBRbR/RPEIWzXFlDDGJtV1ji8vIRPf+JxPHjsXngyL897mrLprY0reO7Z/4Tz587jiU98Ak89/TlESR95USKKenK79a0t/MWz38RzP/oBbg62JX7Fa+OkO/t0CGvSWSk1MRVBFde7pKyakTeugEk3ko1pmolTKk4SzPcX0KE2M3cTOQ4hUJ6mCCNOtxs4xp6hLE+lcJuH77uwrUbAkkTE+JwW72viXyyKtm1LirblSgmCLAu25yCOQjn/uqzgNg6C1sXy3BL+1Z/+GbpJF4ETiINJD1VAFVAFVAFVQBVQBVQBVUAVUAVUAVXgVlTgtgdAfFG3Btt4+eSr+NvX/zN20zE8Qgubc/AsN6a7hYtWLqIwRrfbgx8EAoLYEXTjxia2NjclxtRWxqHDGJTnewijWEqfBW7kmYAQKUGWGXcbDoGKS+ARymN6BCJS7OwJBKoLQp9GVrfoduHXtL5wYp6LWQQqjDoxVuWHvK9xGdVVjmKagU1Djz18HJ9/6inMRTxnc6TpBGdPv4EXnntWgMjXvvZHOHLfg3KNrPapG8bSWIPk4K2zb+PP//d/i3NXzmM43MXi0oKALE6tE0YRkhG6sOmHka28LMHS6qpg55GBVXQvsVeI5xeGocy/9zo96fZh8IqHzMfXtayACTjyHOlaYsk0HUGMoHH2vm34WhA1Ef7YsBiFIwBqWIrdShl301SwuNrmsy+Ith8ug7ni1iLjsXiNwxzHjz6A3//qH2J1ZdXEvxQA3YqfcXpNqoAqoAqoAqqAKqAKqAKqgCqgCqgC2gFk3gN5nuP05fP4jz/4DtYHGygY77LNxDjLigl66PQh8GCfDJe/9q2sCLTZ2d7BjfUbGI1HsmBF2sPYGA/21bBcmV1B9PEQDLEXh/CGQMTzQ1nCYvm0TyeQrGWx1dmBxWUv9hDVQFvS3WJLGTQdQYQaknaiO8nz4Me8L6NjfFSWNedIx2O4DXDPoQN46rFHcc+RI9IFxFLlrY01/PD738HFc2fwyCOP4TNPP4OoO8czhO0Fe/4ZcQpxdP5bP/wmXnz1JVy4cAFpNkEUMq7locgyAS55VknkjW6bPGf3T2lOjmthZYOyKgReZUUpDp9+vy+uGy6dmZU1FvkQENEVReePcUvx2CubduW1oPOIkM2GQ/gDC3VbixuJf3N9jRCHATHCn5LPl/jizqJDKIxjRFEAp7WArMZDdz6IP/79P0SSdAWq6aEKqAKqgCqgCqgCqoAqoAqoAqqAKqAK3KoKqANo9speWruC5159EW+ffxfj6RhRHCGdpsgIOWarVeyYIXiRJaleH3Nz8zLxzsLim9vb2Lm5jaosZK6cRc5VVYnjxws4f+7J95MJ+4NKOI6FOO4i6XQQhvEsDmWZmJbjweVilhdw5ByNxMBk7mrmBiIjsmC5NqIkRBixT4fF0JxXb6R0OuNke1ViX7+DJ04cxxOfeFRabsq8wKs/fgkvfP+70sPzxS9/EQ8cf1zAkbh02NUzWx8Tx5BnY2O4idfeexXf+vY3cfbsGRw6dAjT6UTW0dhnJN1EszLroiCkYT+QL3BqNJxgPJ5IMTT/sOuHjifRhU4nKcY2k/d0/LB/iTqzQ4jOH16X59mIohiwWHzdoJafs4jbOIf40E1ryqm5/sV4WBLH8tp5vitOI8bl+Hs6uASV5S2++KnP4Quf/QL8WUG1OoBu1Y85vS5VQBVQBVQBVUAVUAVUAVVAFVAFVAEFQLP3wPZggFfffQ0v/PQlXN9aR7ebYDLJxeVi2+yemU2Ps4BYklhc/goxt7Awgw05RuMxxsNdTEZDlJWJaBH8pHmGTicxzh8WFlemv4brWARNhCIAp+UJdhyWACEMuzIvTzBD6MFIlpQUyzKWoBq4AcufIwFFBFOMYxkQBHEtoSww7zv49OMP4eEHH4DvRlhfu4rnnv22uH8efuQ4Pv+7X0K324cTRLNFMkjJNCkWgQg7eEbFCDdG6/jmf/or47RxLLOQVhRyJnma4+rVNdRVg+kkFwDESBj/lk6iqoLj+nLdBEYEMabLiM/hIAgi0YIgjBEx0bdtUdQlcvYr2UAYembe3bIkClbmOdLpVH4WBqEUPltsbmpriYnRoSQz8baFXr8npdKM83V7PYF08905fPWZL+DJ40/Ctw2sMv1IeqgCqoAqoAqoAqqAKqAKqAKqgCqgCqgCt54CCoA+8Jq+eeZt/ODVF3Du8jk0dLTQSZNxGp6LYJBoEmNcNm0m7KSpG4lA+b5vengCFj6X2Nq4jhsbNxAGkQALAhtZvKoYI+PyF1EFS419cQfJEhjXwRj7kt4cB7YboD+/DJuT6lwRa03Zs+e5EvHiCpjjOSY65niyylWzL8iyzQIWy3zKEr3AxieP34tnPvkkBoMt/OQnP8bzz30f+/ct4w/+yR/g0OGjM9hDYAIQTTVljYIz7lWKC5fP470z7+H6zTV4oStRs04SC2zitfe6fezc3IXneri6toYir7B1cxtpmiGd5hgShjEWVleYjlO4bgDX8U1Mjs6dpkXgR4iDBGESY2FxaQaW6HZqpAi6aszqGA/XsiSCxlWw4Wg0WxEjjqvNQllTCeyRyfeaTisHcwt9c186jDxeZ41Dqwfwx1/9p7j/0H1ockjxtB6qgCqgCqgCqoAqoAqoAqqAKqAKqAKqwK2qgAKgD7yy565cwA9eeQEEQXSfMOqVZXS0cMWrAuNNtKf4jGf5obhcsjyXOFQYxOh1e1haWkBdVRhPhhjsDjDcHUpUyglccbN4roWKDhtOpju2uHhYOk2nEJ1AewthNAn155bEMcOYE0GQ6QliQTPvbwqVGfdi2w67dng+nKs3PUAlyjJHx2vw6RPH8LknH8dbb53E95/9Lm7u3MRXvvQVPP3ZZ2TynbfPYcqu86bGZDLGxUuXcO7iGYwmA3iBgzAJYfu2QBQehGG8rykMMgXQtOrwr/FkKp0/0zTF1sZNib0RCG1v72I0mmI4nIrbh2XRjH11kq6AGs8P0O/PzebmLbluAh06kQiAqjIXx1AcxwLCyISo6WQ6QVHQqbUXvcsR+ozPiW0KcRwhjExvUeD5GI/HuO/oMfzJ1/8LHJhbhWfrBPyt+gGn16UKqAKqgCqgCqgCqoAqoAqoAqqAKmAUUAA0eyfQpcMY2F987xt45e2fSg8N+2kIaugoSdMCRUk3ECEII1qRTIsXRY2cbpeU5cRmkavT6WB5eUlcKhcvnMdoNOaQuziBGiksrsShQicQb8PiY98P5Q+higUHbWPBIZxxQvj8mS0BMHGwEJoQ9niug7KqTS9O04pjRiJksJFOuTrWoB87ePqRB3Dv4X14+UfP4+TJ1/Dw8eP48le/gn53HpMilRl7cpzNnS1cuHgJFy5fQBB6iJMQQcR1sUom5ukqMpzHgkcXju3AtT1x8XB5S+bc+aZiZM72kGYlskmKoQChSrqAhrsjXDh3BaNxio0bmzLp3uvNmR4gP0CSdIDWEg15XqQ64hYSx1WFtjVOH7qwup2uuIgI4DgzzyUwAiP+YfcPS6YFtHkeosiXAmqufZVFjU89/hR+73d+DwcWVui30vCXfiKqAqqAKqAKqAKqgCqgCqgCqoAqoArc0gooAPrAy5vmKf76+b/B86+8iO3xQEAPgUaRFZhOMgFAvhcaaGM58OnaYWdN3YoLhS6Xum5lunx1ZR/27V8VeJPlGXZ2b2Iw3EGeT1FVOfr9Hiyrla4bGoLoTmHRse/HCHzGpBykWQHLZrwslhlzHkQVdPnw4Lw6y41ZqpynhXTsNFUjjqO6rhGELpaX5nHf4VWsdB386Lln0e338Id/9AdYWVnF1s421m/cwM5wgO2dHewMtuH5DrzQEwDkRXQnEaHUqJpSOn5Y1sw+H5Y47x0mnCU8cdajYyAU5+4ZA2OnUEVAxZn4NMfukPBnG+fOX8T21ra4iTgbT/cPr0Vm5j1fNCb4IsAhICL8oRuLS2B0OCVRV2JxjNnx5xKzqwuJ4Xl0K7Fo2nXgeLaJ27ke2sp0N/3Tf/J1nLj/YSRBAoa/tAD6lv6c04tTBVQBVUAVUAVUAVVAFVAFVAFV4LZXQAHQB94CeVni1PnT+A/f/gYu37gqvTxFUWA6nWIySdFUNTzCDykw5mQ5F6YYBXNk3p2z4+zG4aw8yRGXwg7feQj7VvehKDNcuXYJu8MdZNlE4l90qrCwWabcfdMhxIn0+YUFVGUtRc6EQOwE4oQ5D0IY6RFyHImkcenKZy9QXslqmZQd17WsYjFaduedBzGfBMgG11BnIzz40AN4+JFHxY10+sxZXLlyBZZnw4t8BB4LqAHHt+EHDgKf30srkBQq8/DsWFw/NufaK4Ihs8bFCNueLhldSVUtLiC6gtIslXPiQUBVVi08N8Gli2vYWL+Ba2vXcePGhsTt4jhBRODl+rNybANy6JiyLD5nJd0+8rwN5Dllgt5mh5KDosqQl6Y42vUtiYqxvzt06aZyUeUVFvsL+K//5E9x9x33yOvg0QMk82t6qAKqgCqgCqgCqoAqoAqoAqqAKqAKqAK3pgIKgD7wutLJMpyM8O//6j/gjbPvYpJNpeMnnaQYDUcCZehQYRSKy2CWZUsci5ElAR4sYHYMGJlOpoDlSv/MkSN3otvrAE4rAGhnexN5kQpYMtEvwglHYNL8/BziJJGuISEXsDAYjNDp9uV56UaiG8jzAol+ZXkh0+6OZWE0miCdTJAVGabTMbqdGP1eAhcVPBRYnAtxz92HECYJBsNdsDWIbiIWUdsO4Lhmhp4AiNGvyCfoIbShu6aFRfDTMHxmFsIIizh3bwAQg1SuRMmKqgR4O9c4lRi5yotSYlaVaOegqRyQkxVpKc6pd955F2fOnJXS6F5/HuQ7nU5XoA3jZ65FvY3HiN0+sqZG6xRlkn4kH0EcyG24XFY3BbzQkYU2x7Gl3Zqz801R47ETj+OrX/x9rMwvIfR86QDSQxVQBVQBVUAVUAVUAVVAFVAFVAFVQBW4lRVQAPRzry5jYD96/VV89/nv49qNdcENeVZgc3MTbWscJYx50RBDANS2LEDm9DgEQkRRJGtfdAy1LEduLfi+h/n5Lg4ePogg9MXBMhhuY7Q7hGVbBmxYlvTWMAbmsOCYJcs+Y09AUdbiEKIPhwCIi2SB70vMis8zmUwE0rD3hxPpk8lI4lJxTFePjSjysH9pDsuLHSRxIMAHrlkiE4jF2JfnSME0415h4CCKQ3guY1wVCnHzmL4fT9xPBvgILZJZejEJCQwSp9CsC4hsaA8QSfwrL2A5lqx+AR7QeKgL3tjG9fV1XLp0CW+/+Q4m7PMB175i+G4gMTC6nrj1ZeJhdANZojvdUbLS1jTwQx+2T0TEriLCOk/++NLlBNithdAJ8LnP/A6+9LtfQuRFArMUAN3KH3F6baqAKqAKqAKqgCqgCqgCqoAqoAqoAlRAAdDPvQ/KpsTm9g7+l//rf8Pb584I2RiPpxhxcrysBJiw9FjEYx+P5aCViXJbCpwJZsiHsjRFnpdoCIhaRscsLCzOY355Ht1eTxw3ZqbcRjY1Eamy5iqWK7enk4jRJ/68qhpYrisQhE4a9v0QDvHIU36fCQRiPCrPMnG/uFYr4KfXTbB6YAl3HFhBJ3Yh2MfmELo59kqo2ZPDWh+ajhgFYw+Qa3OnfXY72zy/y8l69vLwAmT1y9yAmshaWlPDYfSLy2KMfjV0Fpk+IN7W9T0BOmjoGApgN8blRBfQ7u4QFy5cwrvvvIeNzU3EUVccSoyXCWyr9wCQiyAgAKNRqoHjB2ahzW7NOphVEwnB9x2EXGxzWUpNwZloa/Av/8Wf4sT9DyFxE3FS6aEKqAKqgCqgCqgCqoAqoAqoAqqAKqAK3OoKKAD6Ba9wmuf46x9+D9974QdY39xCUZRmUlyASyWuGDPNbha8TH+MJdCGU+2Mc7EHaDJOpRya37NcmaAo6cSYX5hHkiTo9GJ0kkQmyosylzgX41vZdCouosD3DADiBH3NZatAQAphh5hfBOA4srQ1GAwkHkUHkIAP30YU+1hdXcThOw+g34lkqYsl1B6LluknalqJfdFEQ7eP65uIVcSFMt9cly2Yy5XrJPRh5w5XwCT/Zc5AgA5BDM+rEt+T+T1hEH/Gcmb2JxH+7DmXxC3EeqOGMMl9f9p+d3eM8xcv4uRPX8d4NIVlU7sQzsoGgAUAACAASURBVMzFw2fkufBxLIevCe1TDurGmnUfsQC7lOvqJjGSOILnuPAdF9k4xcrCEv751/85Hjz2IDzQzaT9P7f6h5xenyqgCqgCqoAqoAqoAqqAKqAKqAKqgDqAfuF7gC6gd86cxf/w7/5nnLtyQYqW2UdDAFIWnFyvZb6cHTy2ZQkA2XPCsM/HclyBRLKAVZVSNExO0bRmsj1MIsRJgG63iyhi7888uv2uzJa7noOdnW2ZNif4IUDi89et6b0hADLdQ65EsuhKGg52MR6PZVaeUa6QUbLQw/JSD3ccXsXy8iIsi+XJBYIoFEeRTNqz78exEYSW9ONUbYa6KGX+nYtZewCIZdc+S5nZe/SBrh/jgZIJLdQCgGrp/7FJlGalymVRIS84M9/Iulngh/K4eVWiykyRszwGQZDrgvBtd3eKc+cv4L1Tp3HjxqYsgrEridEx1/HgCpwi9yGE4/O7sBp2L7XISq61ZQLP2H/EDiaHejG1V9ZYXVrBf/uv/xvM9xbhEHA1pvj6Z0BLPxZUAVVAFVAFVAFVQBVQBVQBVUAVUAVUgVtPAXUA/YLXlLDizJVL+Pd/9Q1cunIZ29sDWewquXpV1jIP73BRSsqR6cYhFGI8jNyDbhYImGFfTdM24vxhNxDhEDt9yqqAJytbgTwOe4HoEFpcWkK3mwhQolOIbp7haIS6KbG1sYUhC56zXFwvTJ2ZyFcpZdJWC4RBANclBLIx349xx8F9WN2/hCBgOXNmOIdjS4dQK3ahWta1gpA9OnTT0L3DVTI6fuj+4fU40pHDHiOXE/CEJgJ3zNQ7r5XwhwCMj8Dv2QMkyTDqIKtfpax/OXQAhYE4ivKqIBGT52iKHHVZymOKdk2D3cEEFy9ewiuvvIosrxGFCXwvksU0OoCoF51O0pMNCxY8VCUBEON0JXyXfUrUnLE3wLdchJ6LJ594El/8/BexODcvfUYCq953M916/4HrFakCqoAqoAqoAqqAKqAKqAKqgCqgCqgC8i/nlpRCj/+XAnmZ4/Tli3jz3XexvnUTN7Y2sbOzg+FwJF1AEgFrmxkIYklzJhAoDENx5ozGGdIsEweP6b8xv+t2O3I7um8IYPg7ul5Y/MzH4Ix5WZdYXF5Av9cTIMMJecdlwXSAtfU1mYUfjycY7o6wOxhIz5AsdNXs/AnJd9BJQhzYv4xDh1dlCQx2iabh4wNVS4fPnFyvLH6xa0iATi0uHX7p8YYCZywBPjLxLjPvDiwwAsYFMLpwPFk8451k2Yt9zntl0OwEIgxqGtAFJM4l3s519mqF5HltFltPp2ibClXdCjCKghBpXmI0nOCNt97G+XMXgZYdRD7oRiIw4xIaYRc15NHUFoqMkI4hNPb/uHIdLIPmNXTCBItzc/jqV76Cpx59yriyuAzmeVIEzfPUKXj9IFAFVAFVQBVQBVQBVUAVUAVUAVVAFbhVFVAA9Ate2VE6wdmL53Hp6jVM6wqD0QjTSYbxZIybW5vY3NrA7u42mroSgFLWhUSpPNeXrhquZtGpI3BEDkv6gpKkIzEwKUduuWllAIQsanFZy3Ml0hR1IolpsTg66SQIY8bFYrheIAtho+EQ6zc2sTsYirOmLGuUWSFumCSJsLQwh0OHVrGysoTAa1A2UzhuC9c2eSs/iOHavsyrE5LszbM3DV04kGYciVjRq8PuH8IfccqY30rwS7qPXAFBjGAZiGIcQHQE8fxNLM6WryU2N5sLM21KfGw+Uot0PJIOIpKhvGZkLhCXT1212NzaxGs/PYlrVzcF8nABjBCJAIcLauwqouOJGHM0yARECbTyTBMRXVSM6c315vDgA/fjq1/+Ku4+eFgcWnQARV4g58aD5dU8CeN90kMVUAVUAVVAFVAFVAFVQBVQBVQBVUAVuHUUUAD0c68l4cTW9hbOXbqE3fEQUy5bVaYCepqOJaq0dXMDV69ewmjE7p0RiqrAcDiWRS2WQ/ssa55NlLOTh0XIruMjCCM4joWqKiVO5jKeZDuo8lJmzR3XzJaTXIg7yDcQg9GyFpUAnm5/AWk2lcfk7HvbMG7VIpvmAqSWlxZxzz13YX6+Dz9gOXMOyy7heYDn27LwFYQxWAHEJTF25RB6EJQYt8xeJY7BIIQ/Ht0++FlRMykV4Q8jYcQlBEAUiF9/MBLGXh/+TKJydE3tTcYLYOL9bDRVgTIz8TTCnLzIpRSaric+N3uULl+9htPvnMXG5kBWuwjR6PQJ41Dm6qkpe5HKvEZbs5MJaOsGQWgcUVxIm+v3ceDAfpx48AQW5uaxtLCAXtJHN2LfUSDPSbhECMbImyKgW+dDTq9EFVAFVAFVQBVQBVQBVUAVUAVUAVVAI2D/n/cAS4ivrq9hbWNDyosrQg3bxubmDYEJjGul+QjTlFGwGmWZIctT6Qra2R5gNB4LcMjyXLp2giCQhhoCisA3s+NVVchile3Ra2NcMwQodABx3tyyHPghIYiFwGd/D8ufc5RljqptJSrF2xVlI7PvoR+i5FJZ3WC+38edR+7CysoCgBINSjh2A8/hBDujZB6iOBaXi1n2MmCHw/ACfGbkQ7p52J3j0lFjgIgx9JjVLsIfgp+qgkS9zDHrBZJ5duPoEXA2zU1P0Cz8RfjDKFfLMuqiQlsVqNocnudLFIygii4eOqQIj3Z3hrhybR1bW7tSXsQeJp6H57sIIsbCzEk7loM8q6UPiVCIhdoET+xgkqibw/4hE2vrdbtYWljE0uIS9q2uYmV+WdxT7D8KbY/bYAqB9BNSFVAFVAFVQBVQBVQBVUAVUAVUAVXgllFAHUA/91ISAF28ehVXNzZYEQMvZBlzhel0KACjZVdOVUh8KghdiWjRzDIaj7C9s42trU1sbGzg0qVL2NraxjRL4dgO5vrzyAuuXrmoa7phTASMUTDGw1zXl84gQiBOwwcRnS7G9UOXDmNmZZXLuThBhF63gyzNkDP61VhIoghJnGAynmDfwX1YWloiPoHttPB8rnxx8t30+wSeN3P/0MHzsyUu6QIit5FS51o6f2TVjI4fdv/MSqFN9MuXGFexF/UiJNqLgokTyHQfVU2Foijl673yn71eJMIddgbJ/1kVHJ86/KwbqSiMw2kySbG9tYOsYMmQjUlKuNaKNYqnQqhlObYAMMdy0ZRcaKulmLtua4nleY4t51HkdDoZYlUVFRYW5rHQnxe9up0E/d4cjhw8hPmkC9sx8bg9tCVdR7fMf/p6IaqAKqAKqAKqgCqgCqgCqoAqoAqoAreTAgqAfu7V3h6NcGFtDTeHQwM3xBXDrhz2yRQYTUdomkLcJ2FIkMKJdEad6LBxURQF0izF9evX8d7p0zh//pJ8TzhBd4rDfhv25tCfU9cYjacSdYqjRHpsCEXiOJEVMAbPHMcAEUa08iKVAukwijHX78G1HNRFJVBDFq+CEDdv7uDI0buQ9DpwZJWsgRvYiAJH4I9AIIewxoAlNLXEsRgH43XyOngOqFrYPiflAylvlrl2KXtmZ5Ev61mVxM9mDiCJiZk4mMTACH8qwp9avqbbqCzoMjLeorwspL+IJdgWTwqVwB/+7ficuOeCWD4rkW4wHo0xJfiBi8k0l+hdXTdwwwCM2dHtQ1eRbH6RJ8FFVubikHJ9D77rCTzj+fH6y7IUEEc30HhIN1ch8Iear+5bxeEDB3HkzruwPL+AwPUFMolriqc4A0haGn07fVTqtaoCqoAqoAqoAqqAKqAKqAKqgCrw8VZAAdAHXj/Oj19eX8e5a9eQsbfH9wV6EFT0ezEmY0a8dmG5QOg74j4hAILNpSsDK8QRxEqcqsHG1hauXb2Gq9fWcOPGOq5evQ4LARzLTJmzJHoyTVE3hDGR9ARVnGb3fSRxDC90EceMWjH2VYnjZTqdyELXQqcDB7VEygLCDTjIqxJpmmNxeRkr+7geJjXIAnvC0DHAipDEIQyahbyaBoHvz8qeTRysKDg1b+CMzVZqOcwaWOCG8jcflDzlg8XPe0mwqpoVP1f0OFnidnJsS9bKyjxDZbbiDVxzXTgOXVGmSLsuGQWz4MW+AJuq4aS7g9FkitHuGFnZYMKVtTQzdc08P5u9S764plgCzUyaY7sCxoo8h0NAFATiCqLZyA98AUChF8hJECbxKquai2q1OIWoydL8Aj71ySexMr+AfrcL3/YQub7oJ0ddw+PXsqKmhyqgCqgCqoAqoAqoAqqAKqAKqAKqgCrw0VVAAdDstSGMmKQpTnP9a31D4I/vh7OFK0jcy0aB0XAbFWfGCUfcRgAQnStVUyD0fYlQ0fniiisIAnim0wwXz5/HqVOnsbm1i+k4RyYxJkbKbBRlLY4VRpVq6fcJZeqcLqBOL5E+m4Jwom5lXaytK3TYD+QYgBL4MSesZDq9qCsEQYI7Dh1Cf64zizvV4iIiWIlY/BwEAjgsNMimE/kd3UB8LAKgaraKtYc1ZCLdZRwsEjeMEC4ejYFDLMnOqkJiX221J6gNi6CoYcG06ewR2DIZyw3oYtqDa3Ty8H9c8yJPo37duQRNVWKSTeTc0iLHdJJiPMmxMxhJAXYt0TF2JDUCeaIolDgds3X0I9F5xAgYy529wEeWFgLSXHEcAXXJyXiuo1lyjnw8rqxxNawsCrQs54aNg6v7sDg3j6NHjuLIHYfQTRK4toeqzCUYx34hdQN9dD/k9MxUAVVAFVAFVAFVQBVQBVQBVUAVUAW0BPr99wBhzfrWFt46855Ev/wwFqdKUTTyj/sodrGy1MNwuI20yCSqRKJh2aYXKOlECCMWMxdmSpwOmaKQAmmJZm1u4vr1dWxvjXDm7AVcubyGwc5AoIp0QDcW2oZuGZZB+4iSGGEUIOrG7D0WYMMIUp5nKKcTeKgQcCY+TsQNY3Hmi54gPpjjYG5+Hiv7VuWcWln3YrEyZAUsjmOZURewA9MNRAgih815dfNlO4s6MQJm3EA/m4JnEbSBHlw1M6CLN2dXkLChPYeP3I4LZy7GkwnyLJe4WSfpSpk071eWhRRAcxY+8G1ZAkviSDhTVkxMDEwicAVGozG2dycYD6co2xq2RQeOIxDG8VgubRxbLK5maKu2KQfjYWZWvqSTSvxMmD0vl78acQrRIcTbmotv0VbUzZH4Vzaewm4bfOLRx3H8xAks9heQEIY1jQFM6gLSz1NVQBVQBVQBVUAVUAVUAVVAFVAFVIGPsALqAJq9OHlZ4vLmOi5cuixoJ4l7SLkCJlGwUMDEXC9G02QYSiG06axpmgq+9AH5cD0bVZO9X6ScpTMoYnMK3gCMpNPH2ffO491TZ3Du7AWMhmNUnJlvLXEDVewdYpWOYyPsJuj359CJY0RhCNKdMpsim4zQFClC18XC4gK2dnYkHhbFPbS2JWXTDF8tLC1jcWFRQI0vi1iMlznoxB1ZF5NOIJYnN6UUTpMdsR+HC2S8CAOIzDw73VAEK3Q62fClG8hxQ9RFIytfLKO2GeciaGE3UGUgGOEPe4DyMjNF0CDMCqWziGBpPGL/TiXT9HQ61XWJPEvh+Q7iKITr00lVCDhKc7qpUgyGU4ynKbKiFADlEH5ZfC52AZnnZBk0S6zpXJqRLTiWLb0/hEkEYlXJ+5ujKBkXK0zhNSGYZUlcjstiAoCyDJ5twXc8BI6HlaVFPPLQI7jnziNyfwIgDYJ9hD/p9NRUAVVAFVAFVAFVQBVQBVQBVUAVuM0VUAA0mzsnXDh/9SrOXb4sJccEErSg0Pli3C9mIt11KwynA1m3YuSLIIhFy4QmvmdKlGVZq25mgILQBBIpYi+N7wfiKtrY2MY7b5/C6VNnsLm5jbLl8laLaZ4LSGEErdvtYX5+QWCLa1kIPQ81i6DHI0SBiygJ0cLCYDiSQunlffslIsaV9OFobMqi5+ekVFpAjmVLTIr9QhHn6eWaCJ04S1/I6lUYRvCCQNw47BqyXePeMfGw2Vy9ywhZDJIq9vGURSW3oWOH8a2yYtmzASmMk+WpuQ0PXiMBjce4HCBQjEtfUozN4md29ti2QJoo8tDrJoBrlsTyMkfZFCiyGtu7I0ymU2R5KQ4gAUCMqXmexMF4rQ4cU3Rt2RK34884Cc/rEPDVsqiaqKwRGEQIZCDY7HHcWWF0XWK8O0QURgg9X5beAtvB8sIS7j16Dx44egwHVlbkvPngGge7zT9V9fJVAVVAFVAFVAFVQBVQBVQBVUAV+AgqoACIUSA02BkMcO7KFWxub0u5MB0vhBRhGAskKaTXh2XKtkzCZ8VUgAe7fmRpy2VMigCIS1OceTduF/5VVOXMEcPCaEICC3HYw5mz5/DuO6dw/twFbGxtIi8rsIi6gQU/iDHXm8d8bw6h58J3HLQl+38KxL6Ne+6+E/tW9+HkO+/iyvUbcHwPSysrGAxGYOVOVdNVBOkTSuIOwjAUOMLFLMarCK8IhegKMrU5NSy6W8JAZuIZpeJBWCNFzbPlL0If12Zcy0eRVbKyZZn5LgEpXNHihLwph+YcOwGYcRIRjBCE0eXE7h25B4EMu3qaWiJZpECMqpUlC64ddDoBPMbCqlScSl4YyHly4Wu0O8XNnV1Mi0KiYBJVY8E1ARBdPDAuIpZMM/pF+GSibrMC7A/8B0loxQjY3utGCCRQy2ZpdIib2zsC4IqsEEiVRKEspYWuh6N3HcFnP/005rtzaHiOe4toH8H/4PWUVAFVQBVQBVQBVUAVUAVUAVVAFVAFbk8FFAABSMscF9eu4sr6hilwDkMBHoQYcRjC3is9lm6fClUxxSQbCkdgWTMBkDiEGAljRXTDOBWdLsYxw4Jk3th8b9a0fNuXcuitjW2cOnMaZ86dEyfQaJoJuAjjjvTkdMNEenuqdArWHR9cXcKxe+7C3XcdQBhHePGVV/DWmQtw/AC9uXmkWSGuGPbyMIolg+iOLy4gxtQIRiI/RCcJxRFDKBMn7DviWpgFm2XRzs8AkLT62ARAnIkPRR+JctFFw9iTycEJ2OLlsbQ5yzOBOgYJwSyP0S01+xlBGUuceQf+bpqmUvBsbs2YVo0yL+V8wtiD5wB5zd6lWsqhoySB5wcSdVu7to6bw5EZaLdbWA3LpB3RmGtrrm/KtaVHSFa7PHkduAImETeuvM1IHRfYDAAywMoiibLZkmRJGTSPtq6RTadIwhhW3aBIGQ1z8IlHH8Oxe49hZX5e1sW0E+j2/EDVq1YFVAFVQBVQBVQBVUAVUAVUAVXgo6rAbQ+A+M/9YTrBhatXsTUYoGwq9HsLM6BhAId031SVIADyjqwYYzIdzMqhfempIQQyAKMSx0/FjiBJBNERwxUts7BlHsOF3dhoCn7t4frGBk6dPoPTZ85jbW0TVdmg05lDN+nCs13E7BdCi+X5Lp5+4lE89NC9aPIpzlw8gzdOvYdLmzuobA9h0jGlzHUrLhv+XdcsczaghQXHTd3CsYBOJxG3TBwE6Pf70t3jcIKL7ifHE/cTr4awx7PN7DsjbFIMLeNbLuqKbpjy/RUsApTpdIq6Kc0S16xQmU6aXrcvLqTReIjdwRBlVcD3AoEyWUpoVIgbaG/FS7p9LBdBQCcOL6uW1bWkG6E734ElLiQPV69cx83tXWRFjlq6fWDOPzCT8LwGOngYMzPnbcquZfVrVvr8M+ePgVYfjHCxi6mqzVoboZEfeMgnKQIvkFLopqxRlyU8y8G9dx/Bow8/hjsOHEQwA0baC/RR/ejT81IFVAFVQBVQBVQBVUAVUAVUAVXg9lLgtgdAfLnXt7dx6fo1FFyDYgkzl538UMqd6WuRYmb+TFw+NrKMAIgOoEam2v2QfTZ0+bAPyEzCVyxW5qR6VcyAgmkH2gMMfGRULkI/QkYny/oNvPfeOZw9cwGbmzvw3RBLc4uIghD7l1dwz52H8ejxB3DH/gW4XoO1y+fx9rtv4urGOq7uTlEHEVwvkihUY3NRzEbdEnRAptCt2WR7wWWyshLXDqNevudK35Ef+FhZWZG+IrqFkiBBYzfw3FAicGLycW3k0ymimKCpkQLrsszl+giHWOZMsEPgw5LnqqxNeTJdOLYrX7NrieXYBD6+R/cU5OfSG2RbEuPyPBYtB/DcAGHgIYg4Pc9y7BydboQwDgRUpVmOq1evY2d7B3Jds/4egic+DiES6REX1OgCYiaOr8H7gIcuJteSviFCIP7cdbxZjK1B4PN5GuxOJmZhra7ld5yYJzxryxpNXUkp9NrVa+gnXRx/8EE8+ugjuGN5FZHH+5vAmR6qgCqgCqgCqoAqoAqoAqqAKqAKqAKqwIepwG0PgNi5s7axgfPXrqGsKnhxjJTQwmX/TygAiP0/DR1AXNNyWWxcYDTcFtdP0mO/ji8/Q1NJLxB/zv8VVYqmKowLCDXqhkXIZqpcunUaX/p02PnDRautjV2cO3cB1y6tI51kOLB0AHfsP4i7D92JB44dxerKIjy7wmR0E6+ffAVXLp/FzniCHTpv4AOeL/04jENZNkGGJVCEMEgOxqBK09vTFCWHw9DWrRQsk8TEUQdxHKGT9JB0GEGLEUSxFCnz2lkeTT2k5rqokGZTA8ZcVx6DpcqMWI1TAhPzfCnn1VlKRBjDpqG6EjgzmUxlmYwuHYIVdgBxgSsICKXYQxQgcLsCb7zIOKwqFPB9G27oYprl2Li+gbX1dRR5Ji4ngieL9ia5ZjNpT/DDxw2DWJ6f188CaNd15Pp57DmACJ54nfxeooC0e1kAF+LYZcSSbArK3ydRLOXWnI9noXY+nqIscllYu/vOw3jmqc9iaWkeATyFQB/mJ5w+tyqgCqgCqoAqoAqoAqqAKqAKqAKqgChw2wMg/uP+6uYmLl67hoY9Nr4vRcXs/ZGlKi5ZsfhXfsb+HBYD28iKobhD6P6hU4jun6rKxCUjncg2MJ2OBAy1An7qmf/HOFBkMUqaZXxxGNlwORyG8TBFNsqBysHS/BKOHb0Ph1YPwq5LwGlQpiNcvngGr/7kR9jdvYnFpSVc3d3FRlaidthXxEUs9uFI2ExgC6fM+b24XNhJlGWyekX+IRGmmitlJararG0RAvm+j063K0CDsCqKEwQB1788cfPQ6SP9OSx6rmqJb9EBRNcPXTJS9Ny24uYhcOEh8+zUmKXMJcGYcd2wM0kgDCfiA7p+CH8CREFXuphYqs0Tr5scjm+JtteuXMe162vSNySPy9JmunxY6t2WpqOIpdfs/yGY8iKZdm/phrI4RW/cOTx/3pfPyRUwnoc8hriCTLzNcz0p5+bjybXnpSyFEXjlecH2IQSWJ7fnCls2nuALn/89nHjwASmGNmclLVD6saMKqAKqgCqgCqgCqoAqoAqoAqqAKqAKfCgK3PYAiL0upy9fxsZgIPCHKCadxYmkq4cOoKwQJ4/PaBPXtLj2JUXPZgLengEg3obchS4g/i4rUoFCZh2LYOGDMTCpZzY9NZIMs2E3Llw7wNL8Cvb1D6Ibcb7dhlPzt6ZfaDLZxasv/xCvn/wpVg/ux1Of/hRefv0kTq+tIyOK8IgbCHvM/DwBBjtwXC9AXeao2Q/EAmRGw8pawI/D6BVscQZlssRlYkuu7aDT6woMomOGgIWAxKyJeQJ+ON9uIlUEKaY8mo8pUMb14Toz6MNVrtlUO29NwNK0FWzLncEjbrExcuYhDAjVAoE2hHCM3VVNhuF4JJGz0WiMmzvb2NzaQtPWAqp4Pky5tbzuuha45cokPB1Rpk+IMbeZ6UfOmX8IhXgQVvGcqAV7f7hCVpQpgiBCHMWoZ0XX4gB6v8zaES05uybRNduRay+yKRb7Czhx/CE8/tDDiNihJD3ZCoA+lE85fVJVQBVQBVQBVUAVUAVUAVVAFVAFVAF1AE3SFGcvX8b17W0EcSwtz5NpgbzIzPQ5HSqyelXJdHoyA0BVY0qe6UyRkTCJeZkOIP5N549EwBp205j7M+YkM/EmnSQuIwEoM8tQPq3gwMcd+w5hub8P/ahP0w9ssiOmj9IU62uX8N3v/TVGkwGe/uxn8eDDJ/DW6dP49vMvILMdOEEoDiAuZNHRQrTjh6HM2TdtizwlBKoFSFSEFSxxZveNbWAGl68YdSIMIjwSF1AUy8/o2GG5M/tveDuZamdsK4rkmghhWFpNdxAn11ksLddp2bNOHqNTLWXPJrLF27BY2kzHM05mCwQihBH9XRtB6IF6b2xuYnNzE2maiYNoNBnLNfhJJL08pDutdD0bVw8BEP/QrSPLakE4C6KZQJrM28vv2NtUyvWw5JnnVBc16raSOFocRTJan1K7pjHxMj6HbYq9uQzGw3GoNpBNM9R5iX2LS/ijr30Ni90+vIY+IYVA+pmrCqgCqoAqoAqoAqqAKqAKqAKqgCrw4ShwWzuA+O94AqB3zp7GzeEYXhhKDCuTWJOpbOZ6lvxzv6jE+cMeHE7D041DFxB/TUgh2EGiXrMlMAKgYirdP+bnlbiAzKP+rAzaYrG07RkIVNFZ5CJ2I6zOH8BKf1HKkAmAeI/B5hpO/vRVvHvqXaweXMVTn/0Mllf3S0nxf/c//TnGbQ0njOAGgZx/nhXyjIQgLFyWSfPKTKCTaLSV6eSRxS5CGsITLpX5Hiq6YSwbUSdBJG4cz7hnZute0o8jC1uBACEjEjEJDTGEXVwPMzPqhD2zG7z/LqdTiKBl79iLk5VFhpadPaEvz8mDeGU4GuLChQsYDYcCfKj4cDRGI908xs3DwxI4Zcn1ssPJuH7M7x0Ja5mDsTRxGgWeAB06iehgIoASOCagp5EC6zAwgCtLc/NzXirfKLM1sZLxvNmkvGtZAtKqjMtgNp584gk89dgTCITgKQD6cD7m9FlVAVVAFVAFVAFVQBVQBVQBVUAVUAVuewC0tb2NC9euYJzJJjtSlhszAkYoIKXPzHMZBw/xAV1A/bk5iUVNp2OBQoQGdPYQnki2ymY8jBEsroFlaDiLLtiH8SoWHu/BIvMGNH1DHnw3RlU08BGgF/bQizpY6s4j8iPURYqzp97DAf4joQAAIABJREFUT37yCqbpFJ96+tO458EHYLssoAa+8dffwouvvgorChB1O3CcwDhrOFUuEGpWPO0EUorMrh66ZsT9Us4cLCyNZi+PAB1T9kx3kIl2OQh9s8rleYGsX/HY6+zh11KWPCvL5veeQ+ePuUaZjyegEeDFbiL5Tjp8pHxZomN0S9XyXCx/5mMTNK1vbuDatTVcuHIJnuei15+Tx5qMxzL/ThePnLNFn48FN/AQhZE4n8w1OAi9QLqQGi550WnkORLtIsB6P8LmegL8WAZukJ45xClk2aLlXrm0QKKKkK+U62bvkSWN2y1acYw1sOoW3TjGf/Vf/gskdmDcXBoD009dVUAVUAVUAVVAFVAFVAFVQBVQBVSBD0GB2xoA8R/ua5vruHhtDY3tCtSZFAWmWYGMvT8zB5AkvQResCHIxuLCAjqdDrLp1ETA5LfGEWRmxs2fvSiYLITNnEA1oVBFIERA1Ao0SuIOwjgWdlQUFdzGRmgTAnVweOUgkjDGxtoVvPnmm7i+dg37DxzEQydOoLuwKACIoOqNd97Ff/9v/kc4nQhBEiFJOvD80BQyS0TJFncMYQhZDF1AdB7RvVOVlUSpCIbkOmfT6TJ7TpbBbh5OswfGCSSRKnbeEJgEHkLPEzfRNEvltlzwchwZuhfQY0qwZziFvTsGe83m1mt4/p4zp5E5eB5haMDMdJriyto1rK1fR1rk0sHEhTJCGT5fOp2imrlxzP1CJF3qGRlow/6ltoVrOWZ2vqUihFMOwiiUiJfpA8L7fUbigpq5l/ha0U3luY40OTEqZ9mu0aXh7H0t0GsPFjH6lecZXPYq8VKqGr/z9NM4dvd9mAsS082tZdAfwkedPqUqoAqoAqqAKqAKqAKqgCqgCqgCt7cCtzUAMgXQF7G2sQ7YPuzQN3CkajAaT5GmKQLPLGi5s+Uuun36vTl0CGz47/uqMq4fqbcxoMOW1aq9LqDMTMQLAOKSFR1B0upsOm9sF0EYwPcjiRcVmVnqcitgrtPHfXcdRbq7i5Ov/RRXLl7EwsICHjp+HCv7DgBeBNePGPLCaDLBv/m3f47za5eAwEXICXcBQGQQfD4Lvh/D8RxU7Leho8lmrIsdRzWKLBdQQueNABHLQt224lYyIIedOoQoPFc6ZTxZCzPQyPhlZO59FidzfNPtIwtgrYE6YpCRaB17k+iqsaSPyPPoFLKkI0lm4jn0ZdsYj6cy8359fZ2tSnAInAigfGpmYlmTyQR5kcOyeH6uKa32fFN+PYutGZDVyPcRO5Jm0bXA89/vJtrrZOJ58LUmBONVsQeIbwqCHkIvwi25jpqrbzNgRY1YGO5aKLMSU4JBasHLrivcsbqKTz72BO45eASeAqDb+xNXr14VUAVUAVVAFVAFVAFVQBVQBVSBD0mB2xoA5XmOi2tXsb69hYLdLowmcbnKdrE7HGI4GgkEEHeIY+JBdAl1Ox30ej0UEhWTwpiZqWOv38cshBEIFc1U3EGmHLpGnk1QVIXExlyWHRM20H3kBtISRIeJCxfVNEcnjLDSX8DG9Wt4+/WTyNMMxx86geMnHoHtRbDtEDkhixsItHj19dfxjW9/E1e21hB1E0RxRwAQQQ7XrlzPR8BeHAIS2zNdQHTiNA2qwoAO1/GkF4fgh0XQe+CGf9MtxCJlAquAC1uu6QXic3BGnXCGK10sU6b7xnUtA1gIduiO4oJWW0uptnETOTKdztuwKHpvJY0l0YyGbW1uYuPGBnaGA4QdOpo46d7K6xCGkXT9jCdTZHk6OxfO1UcS0+O5yorbLLrFfiK6gwiAeJ5yvjIFbybrDZ4yoE+eR/bgzGHSa61ANBY/y3cNkDP+leemK4jROJfdSbU4wyQK1wDTyQS9MMZjjz6KT9z/MHqJWXbTQxVQBVQBVUAVUAVUAVVAFVAFVAFVQBX4x1TgtgZALIAmANoajpFWhexzuXQC2bbAnTSboioKmU7nwlMUxvK7bq+HhV4P0yyT2xlIxAn3vXQP412ZtOhUNp0idP0UqJtSemP2HEAEKQbAwECHBvD9ED5cZOOxgJPY9XDxzDmcP3MGd991FI8/8SkcOHCndPoImODEOGwkSSAw4i+/+Vf47kvPYVLm4oYh5JBqZunyceCFEbpxIk6eCUFFbebbuWRFA5PjWvAcdvRYyHMzCb8XiTKT8oFx1syanXlbHjEdR14gUCnNU7gWI2KMSxl4Qp0MOSEvqyWCFQS+9ACxgFlIEkEQ6L7izPsWtm9uY5pmaNHC5lqYYwvYIdCidlESYzz6f9h7syfJ7vvK7+Tdl1yrqqurqru6escOkAAIQuSIpMQRNQzLEzMxYceEw/aT/w0/+sUx4bHDfrElxYzIIKXhjBZuAEkQJEECYAv71hvQ6H2prj33u6fjfH+ZDZCiIvgwbM6wv5eCqrsqK++9J6szoj5xlr6sgnF/i68Rr4dwSJxH5HJcImMvkOuiHsdmXt624BFkCeihScfEuEw/kQFyfFFnvUXsQeLzzLTgF/m/nH1RaSKlz7ImJotmE5QEa+LuspGNE3CI/uihNfzeE09haW5By6Dv5jucnksVUAVUAVVAFVAFVAFVQBVQBVQBVUAUuKcB0N5wiLNXL6OfsKyZ0+0GAAiGYBwrS2RJyzhlgDD0xQESRRE6zaZ8bntnR+bMPTqH6Dhh94+QGcbAzEfCoKxKMGH0SxwnxhHE2JA4ZAQ80bHC0mIgcDz09naZL4MHC1cuXBJQ8+B9D+PEsQcQhg1+M8bDsbhoCKXoTOJx+fplPPezn+DHL/8UfiOGF4Tw6XSZLnHZXMeKIum7yfJSnEHcx5KDHIZuJ/6/6XVZU9BTq5nVrlm3D29xwpl0ApXp52c9OWVBaEbXT27Kl9mf89H4mXHbWEDo82uORLiyMjeapyn2unvY2dnBcDS84zAqMUGNE/FBIDCJ9xvHsZxn2OvLR8ex4dgOwigSUEQYw4PF0WEYSX8QHUw8NwEYARBjZ3mWo5hUAq3MdL2ZrScUku9n5M02+hpnEB9nHFSjwVgcSIzPGZjE75nAtdi3RGVrQDGB79j4Z//0Szi4sCRfUxeQvgOrAqqAKqAKqAKqgCqgCqgCqoAqoArcTQXuaQC0sbeDD2/dwmZvAIexIQKZaU8NnTrjJJEeIEaW+Ks/v+77ofxizyLoZrOFG9evCSxxJTpmyoRN3ItLUgQdBEAZ8iJBVqTTqNFsBt44h/ifeQ7/jtumSFJYjGENRhj2R1jct4yDSwextHQIeTZGGMQS25r1CJlZdtOvw06j//V//99QOia6xq85Hl07FhuepSCai1Z0G/Go0UU0XekimLiz2m6ZqXRwzWuKLExXj+zFGzhCZww7e6YxMGrDe09ygrMUvh8IBBJ4QiYmbhpTzizrXxaQZylGowTD8UhcV1xXS5JEolkENHQAMX5FnCNIxzZX02g2YFs1bG3uSHcQz83XIYgCiXvxmBSlxM0iRshYgu3Y4hKaTdDzOj7qpzYuKXEBOSx6ni2XmcJrxskIxFwulHkexqNM4M84SQVc0YHFqyVck+fgSprtosoL2NUETz3xBB4++SBiFk/L1WkU7G6+2em5VAFVQBVQBVQBVUAVUAVUAVVAFbiXFbhnARDByc6whw+uX8PtvR6iqC79OCxiLpMESZYhHSXyS31eZAIJ6BJqt1rCPubm2mg321L4m0kRtHGGmJlv0/8jC2GyBkYAxMnwsbhd4ropMDZOIEOMTDewiS3xIM7hlPlwry+AaG1lDZ3WPDw/ljlxztPz84RAvufIDDq7d+gIGqZDfONbf4tX33sLg2SMJMnhB6b/J8tzLC4tg46eCWpSED3d/hJg4XLyXZauTDTKCwNYEvMyoITgSEqhaw5styarWgQrPC8BE11OZnp+CrkYBfNcWJUl2hL+ELLM3DnFpEAyTtDt7WLQ78n18Gt5kcvjDaCqiVOJa19Jlsh9MPLVbNblI/uakuEItuuYmJvjotVqyvfQGcSoGeN7Mhc/dfeww0hibKL5bKEMcHhfdDQRzDk1lAWRUyUl2OweorOIH+lc4joYJ+PH4xTD4UB+VpgDpB6EO/z/dHZVeY4qK3Fk9RC++Lk/QJNATCfh7+X3Xb13VUAVUAVUAVVAFVAFVAFVQBVQBe66AvcsAKLSdABdun0LXSk7ZgG0cX2w94dghSXI/KWeoMaUGFcSIwrDEI16E512+04RNIERM2QmOTUDIAQ8/E2fC1kZssrMv4fs/qHzhc4RQiCBP8YdQ3DESXYCgjiKZTWLzqCDy4ewsm8FnkSRSGcMrMnTFLbPlhl+LgepAztx3jn3Hl565w1cu30TWxs7spBFlEE3UNhoGABj1STQxHueVGaJK/B8ce1I9Mv0IksujFCHThxGmrjSRQhCwAIBQDUEoSmBlssozOKZKCHfx2tl3M1EzRjTyku6ZxIBPUmSotftYjweipuImlTVRK6BXT6EVZhYyDhXX6ZyL4RK7PrhktdwMEC324VHXRnjs23UGzFcl1qxANssgrm+Jx/FBURYNL2e2bXK2luNLiED8tifZFbeWM5dk+ebOYdmsI/mMHEBjcYS0zPrb3Lj5nt4r2mOQbeL5YX9+NIXvig9QAYRqQPorr/j6QlVAVVAFVAFVAFVQBVQBVQBVUAVuEcVuGcBEH/pv7G1gfevXUFpWRLYmm6zi/Ok+hgAostjZs1hxCgOQ9ieg+XFJfmxISRgZInAiNEf83u96f+piQtIRuABZOKS4QIYD65IJSOWPU/gBWZunm4ULkmZTiAHXJDnOQ+vruHg0iG49AYJYWCPDFDlZlKefpO8SAXMECKdvnAOmWPhwtUreO/MGVy6fFl6c6JGXQBKbxp7sxhRKqcz5zVLok3syZFSY0KgmoViUgqIokOILMblPTC+VavBJhRyGSuLEHGaneXRZSq9OtIDVJQCTfic0rczvV525VAzwqp+vyvxL56PwCfPjTOKkSuejwCI/yMYyvJsGvUyEKjRagp86XX3RFM+lq4gFkTzXmZuJi6f8f4dl+tfBEDs9XGMU4mJtimQkQiYM428TfuPqDPhTzAt7f4oulUhzQiyDNiTV306GZ+XOdyaLWXVJafhewO0GnU88fAn8fB9D8hrx/pujYHdo++8etuqgCqgCqgCqoAqoAqoAqqAKqAK3GUF7lkAlOY53r9+Ga+ffhft+XlYDuuWzaIVf5XPGQEbjiSyJfPlRSYghu4Q1/UFzrSbTZmD5y/9jILt7ezAZRxr2gXEZ6IDSKp3xFVinEFpMobnOeIeyhL2AtGZQxZQk4gUQQXxDguoi6RAp93B4dWjWGgsGNeIxIcc2LBRFqkAEYKENEvgeHS2WLh09SI2Bj0sra7iwpVL+NM//TNZ8Ko36uZHjDEvRrEMNpFC6MnEuGfsmi0aCAzx7SmAMdvnhEAsgjZRKDprbCmCZs8On5+unSRPxPXC7zd6VuKaGo3HohM7hHit3e4ednd3BEBZtiUxNunPocaeL7CsKku5X14r42H8/lqNq2w8ryfLXgRHvb0eRqOhQCFCIE7B83ukF4hQKwylF4h/p3OJj4uCSBxCdCmJJLVpvEsieXRHTe50MvF66LjicxnyRteUiQUSEMo8/HQ5LC9ZLM21N5ZBm0alZJigSnM8eN99+P3Hn4ZnE9mZSJoeqoAqoAqoAqqAKqAKqAKqgCqgCqgCqsBvWoF7FgARSrz9wXm8+8FZwPFQb7TgOCZeJbEfLnzd3hR8wV/0CQmCMAC7YyS8M41sHVxaEVhCN8ve3p64b+iQmTKZaXk04Aae9PYIMEjG8tFEj6axIf4dE3ieLdEvfjpNcomVzc/N48jBY2hw/auEzK1zSr7MKymodqeRpZQT86ik82an18WLp17GZ/7gc7Dg4jvffwavvPYauntdmTQP4lAKoSWWReDDLiAhVaYXiKtWNRvwQ0e+5tshUFqwCbQIfwQCORL9ojOGq1iWWxMQknIVi/fie+LiSdMEZV4gr0p0+30MRwMMBgMBYFK0LG6fmomdSbG0Jw4es1SWQcbT6J/KTWyM0MZzXIFQLHyux3VsbW5hNB4JUKGLiDDHdP7UxIXTbLYRhsF07t2SFTC+niZ2Z3qNTH+QI2tiZp3NOLIIydj5Q90JAI1dyAS4ZD7e86bXTmBk5uP5WkgpdFbI65OOU3EBHT5wEJ958mksNjpyT+bnSQ9VQBVQBVQBVUAVUAVUAVVAFVAFVAFV4DerwL0LgKoKl9av4e/fehNpVaK1b1HcNaNBIkXJdKyMh0MM+0N5BfiLf73RkOlyQhf+j50v7VYbcRQJNGIXDXtsHJsgxCxdEVYEnBH3GEFywHWx/qAvvUB0upg4WIVsCoQIicRlghomWSkukWa9jrVDR9AIW6jSQibneRSZAUihF0r3T5qnUjTNefRe2seLp06hs7APx46ewDjNcPHKJXznO9/BMBnL9ydFgbhel1gW41qciBfXjLhtMtRqFdzAxXgwQOhFmOQTgT4EJOIOcl0EXoAgdMUVVHPoKDKxKB5cEKOjaTQk7Mmlw2evv4fhcCjFz9RG3ESOJe6j6cYXK5cRh5F0+rCriDrTTZMVuUAjyhoFLvKykGhZo9GUcwwGQ5RVJdrL8plrHF3Us9moS7eRcTxxBt5FwBl6ljQLYaoJ/GE0zHFc+UiYNXud2TVEkMS4Hl9rPj/hEq+LrwJX1gQkTQud0iKXn4dsnJpVtaLEqDtAp97El7/4JekBkuJwdQD9Zt/h9NlVAVVAFVAFVAFVQBVQBVQBVUAVUAVEgXsWAPHmx+kY33rhefSSIRyJMcUoCgMc+Es7YcLu1o5EnRhRarVaEgMSV9AUWDBONN+eM0CmqtDv7XEIygAg2kEIK+qRRMPoFuGg1jgZysKU/O5flSgg++gmOjaNTLE7OksyASzz7Xks71tCFDam5cGu6RriY9JUgI/l2uI4IbCwXAvbe7v4yYsv4I0338Lv/ZPPot3uwPECvPfuO7h28ya6vS6GaQLLriHJcrheIM6fMIwlLpXlqVxfkWeIIx81rngl5RQAuaIJAZDnB7IARteN6aauME4S5HkmkSvHtTEpK/QGfezt7GE8Hgm4Icyh60fibrYlgKicEAhxRcuROBmBi2XZmLCKCDaqokCaZshSxqvo0prIOVrtlnT0bN7eQFGa/iBG0uiEmh1eEAgskuLqKQBiDMytGUjEOXlG+yxCIAIuLn2xPJrQLisQRnwNDeSZ9RoRxImji6XdDuNu0yYhy/Q7DYcjmaHnpz3LRn+ni1Gvh3/x3/5zcQK5Fsu79VAFVAFVQBVQBVQBVUAVUAVUAVVAFVAFfvMK3NMAiI6Zt86dwdsfnEPOWFEQTTt22KeTiStmNBgKkGCRMd0vhAM1QgqHjh4X42SMdqM1de0A+WgkYIndNIQbXBQjfBCYUmV3HD8ys14VGCVj6QaSfho6aFhAjYkZ36qAZhBjcd8SWo0OYj9ElVdwLEITzr7nyMYZHN8R4FEyH2YBWZXh/Q8v4IUXf4ILFy6Jk6bZaMkaFuNfeVUgK3Ps7O3IufrDIXwWOIP36AnkqCZ0LrEXqRK2IVEm25eyaXbsMN7l0NXERa7p+hd/XCs6kZKxxL2KkkXQjLwxDsXC57GAnprNmBlBDcFaTSJmXAMjU2M0i9fCeBYjXrNlLkbVJFqVjDEYjDGZcGmMs/cOWq02mq0Wtjc3BT45fH0E6Hlyz2YK3oXnBYZ6yjqXDZsAi24f6fYxLiY6gkwMjF1BthRJEyjR9eR7gQA29vsQEPH1Fa3kNTNdR5yGn4GgYW9ovh8WfMfG3vYOksEQjz30CB5/5JMmKvib/zeuZ1AFVAFVQBVQBVQBVUAVUAVUAVVAFVAF7m0HUF7luLmxie++8EMkVYl6q4UiYxzIRpmXYFG0rLhPoQEdHQRAdJtEYYAorkscSBwnriu/7NMVsrO7/REAKrKPDT2Z2Jc86Z3uHxMbmkXBZvPnYcBVrQBWARxYWUUrbEjxM7+NsTAeLFrO0gKWXcGLY3qWBESs76zjhRd/hjPnT4urJgxC9PYGiOsRwmZDYlo1l6taXOAaoNvrYVLVkKQFfMeXj4Re7K4hBEJZwLMdsI85zwoDfjxHZtXpApJCZnHrAFlZYmNrE6PxUIAUZ9Unk0rcUbVpiTThE8FQxd4fWUw3sSr2BrkuHUWuRPAIgPgIuom47BVFdCYV6HeHcg9VSUeVIwtkLLdmNG93d1cAj4mpEYx50lnEjwQ9LKBmnxMjYAQ4rmOiXrwH33EFpDEaNotmMT5GJxIhz8eBjyn6/gjfMBLGe+SLzevgC8VVOAMKHXnJuztdDHpdPHzyfnzioccUAOkbsCqgCqgCqoAqoAqoAqqAKqAKqAKqwF1T4J52AFHl/rCP5069JJPwdkgXjIVJwWRWhSRN0eLKV17IGth4NJIXhtBjBgroFiH4IRihC4XQpru3hyIv4fmECybUZVbmK4kYMcrESXQ/4Ew4HSaMh2VIkqGAhlazgbn2HDhdTnDQaXTQCGJYzI+RT4nrZFZGbKbHpZPGZ2lyivfOncFPXnoBH169hCCKpDfHtRzEzSbCeoAoiuCFLiYopFSZC1VcripyEzvzvRC93R4GvYEAIOKmOA4xGowwqdXk64x2EZpErQbiRkMcNtdvXMf5C++jPxhIH1AUBwijWBw5TF4J7plUMvOelaYniG4gSlSyPHnCx3AK3kboh4jjuvw9y8xSGgEMXU/jUYKylAeDJiG6gBiDa7U72Lh9Wxw/jIfRYcTv4f0ywsViZ8bwWHAta2eyEmYcTIQ/BEQstI7i2HT6FKWAJNPJJNXfd/5hThN4UtLN148wiACInUfCgQioptCIi2785M7GtgCgpx5/EsfXDsOnA0o9QHftzU5PpAqoAqqAKqAKqAKqgCqgCqgCqsC9rMA9D4DGaYr3L1/ES++9ibIGVFyNckJUWSXLXo16XeBKr9uVv/MXe9f30Wq3Mej2ZFlKum4sLmKFCBxPQFGvP0QQ+eKc4QLYLCrEuXfTG5NKwXI9CgSMTKpCCqIJk1j6HMWRWb+qKuyf2ydFzwQNvC6DIYwDhc4hgoe0KMQ1s7GzgVfffA2n3z+L3f4exnkGx/UQBKF8H5+31a4jbkTwpTcoEcBSlBVCP8LBA2toRE1kowxbW9vY3dySSfq97S3p5aEDh1G5ffvmBYzQBXTg0Ko4eP7ia1/B2++9g8F4hHqzjnaHy1uhROZs9v24rnQr8TnykpEvE1njUpi4m3iUZnGLjxUHT+AbJ1DNFEUzVkZIVZUTgWh0AlGHer2OztwcMpmX70usjB1DfhAImOPzEfyQRBEEzVAOY3ee7cqSWFVMJApm4nucoWcC7SOnz+y7xLHF18Ksx8trJM6fKeDj9fOx/Dmg64qOIMbg+ju7SMcJ7jt2Ap946JFpn9O9/Paj964KqAKqgCqgCqgCqoAqoAqoAqqAKnC3FLjnARDBzM7eHn7wyovYHQ0wLgtEfiwFvf3eQAqOF9oLuHH7Gsp8AsbGCCTiRl3ABSNEjTA2cSDLQhyYRTDGfxg14ooVn4NOIXbv8GAh9Hg0lA4h/plQiMCAPcp0qzQJDSqg1xsIqDi2ygWw+CPoIA4gAye4WMXi5L1eH/AtnL9wDu+eexfdQR/bvT52OPtu22h3OkjGQ8RhgHaniUY9hBvQ21OizHK5Zt+LsH/fEo6sHcH+zgqcipCjQjIcSuk017sc15fn2ut3EcYh4jDGOE/x9rn38PW//DrePv2uBNG80DdOo4AxK7qkfLlfdggR2hAAibOnNhFHlVNzpANoUk7ketm3xCgXQUw9jgQ0lcVE3Ezs/plMalLGbGbhK4mB0QFEGHfz5k0DZRjN8zxZOpN5+FpNzsXXjN1H7BQya2CBxOTMHLwlETA6hgiHZjEvurYYfSOmIhCsTeN40tk0fT34YvlRNIVGxk01K/bu7/Uw6HalA+lTj31CHEBaAn233ub0PKqAKqAKqAKqgCqgCqgCqoAqoAqoAvc8AOKPAEuQ37lwDqcvXcAgT6XI99DBNdy6dg3JOMW+ffuwu7cnjg66TirLQhRxVSqULqAgiCTChcpCFIZSFpxzFn48FMhAAFJvxEjpXKlKASFcsXI94ylhTMnifLljod1uS2fMYK+H0WiEhbkFrB1cFdAi3T/VNAWWm64iARS2ccZcXb+Kt86+je3dXVml2un1cXtjA47vodVoYMBo1mSCehyi0YwQhA58pybn5WGx9NjysbiwhMMHDqPTWkDoBnJOlydhhKqqJGZGEMRzStdNVeCVt97A//tnf4rb2xsI2NUzKaQriY4a6d/hnzn5bvOamQczHUSMeJn/ozdI2pbk64RrBFuMvTHexeeQUbVJKY+kO4hAbjAcyGQ9QU+90UCD9ykz82NZNWOpcxCYCBedUKEUcpv7pROI8+58zfiaTCoTU5M+J7q6HEI53rdx+UiKz3Kk54kuHx68Jv68zCbgbc/DZPp4mZEvDPTb29rFoN+VKN4Tj3wCR9eOgHtyOgOvb8KqgCqgCqgCqoAqoAqoAqqAKqAKqAJ3QwEFQCxTznPc3FzHD185hX6eIhmOcfDAKsbDEXa2t8Qh4oc+bty8Bdg1KVYmIODnCQ+smiNFxQQ9hEKh76PmOEiHY+kKItAheDCJoUrcNgRAXL5CUSCOQlRFjjAK0W42ZXlrMBiJ6+bggYNYWVyCLbjgoz7pWfyIbhuCDi6MnXrrFC5dvQxYNmyfZc4ptvb2MBgNBKSw14j9OGHgodmM0KgHqIc+HI+gw8Aodg4xAtaIWjhy6Bg68byc17hVzLQ90RMboQvCnyIj98LLp36O/+/P/wy9ZAA3CsBwlrhtWBTtOALCCG4Iu5yaJSBoYjHGVZlolkAdRr3orvmoC4hOINt1jCuoxul5A6IC12P4Cz32LUmBdCWQqN5oysJXt89i64nExthfVE0CDQooAAAgAElEQVS4MGaKn01Ei11DLIl2pcA6dH2Zmif0kRWwKSQiwJr9mbDG9C150h0kelAKAUAG9LDjiQeviTExHoyl9bt9WTBj19BTjz+BI0ur2v5zN97h9ByqgCqgCqgCqoAqoAqoAqqAKqAKqAKigAKg6Q8CY2CvnT2ND65eAXuB2MPDme7dXk9cKXOLC/jw4odIOAHOkmICoDASiCCARBakXORpKa4OulZmpdCEK1LSLF3AtLGYKXGCAc7ElwRBFRDXQzTqEYgW+Il6VMf+Rfb/mIgZP08XkGUTPFRI01TAFOfsx8UY33vu+9jY2ULcbMDyfIk5dXsDXL1xTSAKXS5cNyMIadZDNNuRuIFcuQVeQwUHXMPy4Tkh1laO4ODiKgK6jypXruFO7w1jXFxJcy30x0N853vP4j/8zX9Cws6h2EMxqcSRY7uemWyfzr4TinD63bVs6QaS6fSyFFjD++IMPZ0/dOfUaqYQmvoTErFPiD1LNBAxnkXmMholSBLOwhdyj4yAtVttdLt7AmaoOR1aLIrmwR4jRrxY/Mxped6T69nwbU9iaiy9dhyWQXHxLJeInomuCR4z/2imHT+zWmgzDU8AZOCRdD5TUcbVuBIHC91uFzsbm0jHY/yP//p/QKfRniI9fSdSBVQBVUAVUAVUAVVAFVAFVAFVQBVQBX7zCigAmmpM6HN1/SZefP0NmUW3HJYWexJ3yotKgERvMMBgNBQQQWcInSQ1OlkqyOci38dwMMRwNEK71cH+xUUsLCxMnSAG/JjeHkcKpYe9nrhC+ASEGr5jS2lwM6qj2WmiEzXkeafWIeM4KSp5Pp4/zcaQUhrLwvruBn74/A9x7dY1nLz/Pgh2cCyMkhSXr10Vh4zHaFpeoCxz1Osx2s0AYewicNnRQ+hRwrEMAHLgoVOfw5HVo1hoLxn4UZn5eVNAzdthBMzGXm8P33v++/iLv/pLWf9yYw924MFm8bI4ZPg4U+5sQBi9NpbEvGBPxMFEdxI7f2SWXfp/TASMLiJCJzqIfD8QsGZbNYFGxlFlIU9TWWmjUOxEiusxSq64jccCihjJkwn5LIMXBGjEkTi1eB0VwROLv6kBl8AcS+BeUVRIs0SKriMWaHPli0CJkGe6CjaddpOroAOIPweM0zEmJsXcIxZsJyZaVk2wvbGBZqOOp598GquLS+oA+s2/v+kZVAFVQBVQBVQBVUAVUAVUAVVAFVAFpgooAPrYjwK7gJ57+SVcu3ED+SQXB8k4SVBzDeRhqfNgPEbge7I/LkDDZTSrJg6W0PfkIxe10nGKTruNhx94QGAGp8vpHzHdMg7yLEEyGIjbqMzYH1RIrGhhvoOVpSWBRzG7gdgMzY10oQxAkREAyQyVuGf4Sbp/Nrvb+Pdf+SrG6RiPPPYI3CDEbr+H0XgkUbBiUoqbhsCD98TS4zh2EUUOOi3OpNuoVaVcY+AEcB0PKFwcXj2ClflV+G5In9MURhmHEt1Erm9jr9/D17/xV/jW976LYZ6gudBBvdlEwbLmmolD0c3Dnh4CHqFdzGRNJqiJwacmj+HxqwAQ41+8VQI5ghzSJ3EfsSfIYc/OBEk2QpFn0mPkhYQ2EXZ2tsXpY1bQArlmz/Vl2S0KAnldCL0smYCnw8o4i3xPqBpKviaOIwCIf8+yQl47akMnF6EUr4Wvm6yASQzso9Uw6QeS0upKnF572ztoN1r43Gc+iyaLw/VtSBVQBVQBVUAVUAVUAVVAFVAFVAFVQBW4SwooAPqY0Fz4OvfhRbzyzhvocj3LsrC520UQBdKrw9WpnHElGle4BNZsoFlvYjgewXVsdPf60j8zTlJZgOLq1Nz8PJYWF80CleUIUDAxI+PmGY0GGPT7KPMczUaMg8sHcGRtFZ1mG2DJMkukGb2aAiBY0y4g25IlLbKRtMxw4fJF/N23v4mN7W0cPLwKy7WxvbcnpdV04hCA1JyaFDGXLPGpAYFvI4pdtBpcvWKkKuUgPXzHQxzEcOCj3dyH1aU1xGFHSq5ty0XJ0p+ykt4iso/1zXX8x2/9Lb79/WeRo0JYj1BvNeUcvG7Gt3jf7OjhqhcPupBkqn0aqaKjhwd1Ze+PFFzbxoXF3h/2LIl7ynXEIUQYZ6JghFI1WQPLsrF0BQkoqteRjkfiBGLkTUANajIXTy0IeST+5diwOUM/xTFkQr5nw52WRbMriJ0/prtp2v/jOCiLAoXEvrjq5sGxPBRVIZ/PisIURTPuxuJswq2qwvq1m1g9sIInH30cMaNsd+kfuZ5GFVAFVAFVQBVQBVQBVUAVUAVUAVVAFVAA9Es/A2me4+W3XsGFCx9glObIylJiXkU5Ab9GQFFv1uG6PrzIF6iTZmbum10/7H3ZvL2FwXCE8WCAKKqjzXWqZlMgAF0n9TjGXKslhcT93p4UGfNzK8vLOHRgGXONhtQLy2KY48s8PA9T5EwAVN3pASpldL3CzY11PPO97+L0uXNYWN6HclJJTGx+3wJYvzxORxgO+uJYarc7yLMKru8iDIAotOF6ZCQ5rKo00/ZRHYFDl4qHY4fvQyNcEABEn4yBQJUAHJ57q7+Lv/jaX+AHP3peCqGjOILtueLsYSSLMIrOmSDwpRR7MqkkjlXmhRQ+08kz9ThJOTSvkZCHMIe6zla/+HcBRHzOmoWyLATusMsnTTOkMgk/keLp0A/E/UMwxLJuKdwuKzTrkUTJAln68k2Hk3RQEygZ9w7Px0JuXu+s+Nk4fMxVEvbw8QQ9/JSJtRmENAN1puuJM/SBOIPS0QjD/hCHV1fx6P0Py9KYAiB9A1YFVAFVQBVQBVQBVUAVUAVUAVVAFbhbCigA+iWl+Qv8ja11nD1/FpevXEN3MADYQ4OJxIsIN6SI2DFOFEIHcQQ5HtwaO25q2NzaQp5PsH7thvTatBpN6Zmhy4fHXKuDpf1L8CMP6XDEgXUcWT2I5eX9aDUbKNJEyoLZS0PHDJ1CBCvj4RiuwyJkQgUCHNITG2mVSiH03z3zHbx//jxKq0S92cLa8cOI44ZAmsGwh+vXbsjM1/z8ArKcc+o1+L6DKGQ8awLHIaAidKrJEphjuXAQYGX/ESy2l4HKZ2JK4mBMpXEGvkIh/UP//i+/ildffQ1JlgqcCut1ZEUuMIeOIJYp+4RmdM9MARAjW5xdd2xLlsWMI8cRcCNghlClRuhTkzl2iWxN59wJghi3Yx+Q9DCVJtoma2yuAUWNVhtFnoq+jJwx3kUY5HH9i+f42MIX7UosimaHDw/fYzyO0S9G2KiN6T/K6ALLuPjmwbIYqSPoMT1Ms7UwA4oMTCIs4t+TwVAcScePHMOjDzxkOpDu1r9yPY8qoAqoAqqAKqAKqAKqgCqgCqgCqsA9r4ACoF/xIzDOU2zs7uLCBx/ggw8/xICQx7HQbs1LObMAgiDAXreL4WgoDhI6ghgtksgTu2AKYHtnB5u3N5ClmQAEwhgueUVRgIX5OSzum8f+hQUcWFlBgx01UnTsYjweMiQFx/HlcwIhWCDN8/qBRLhYIs34lcSTXGBjawOnXnkFp8+dwTAZY/ngMo6fOIHx1J2UFilu3bouhc3NZgv1KMZub4hWPUJUZwdODtdhSXUJN7BRDyKETggHIeY6yzi8dFLcQFXO6yD8YqyK22EVLq9fwTf+5ht4/vkfI4wjdAc9NNpNTOjGCXzEjbqZf6ejp2bLKliWpEi4ssWYl+ejnAgCksUt1/MlBiZOIFkLIyYyDhyJk9kOPN8VeMTDdARZSLIEaToykMi2JGYlHU3T8m2uf9ExNJuAn0EdA51MpxMPdvsEAR1ABt7wFfDoOrJ4jlR6mHhqXhN7ogimxAFkmes0F0X4Q7eUg/FgJItiVV5IJ9ThlUMIpTtKD1VAFVAFVAFVQBVQBVQBVUAVUAVUAVXg7iigAOhX6CwT3lUunT6XrlzBB5cuYXvQxeLSfolhsVeG4Gd7exujNMVgOJTIUKfVwvzcgsyM9/t9+eX/+vWbuHXjBtJ0jHpYF4fL8v5FPP3pT+ORhx8UOFEUY3Hb+IwScRq9LIzrB7mJO9lmWYpHMjaRpiIvMOYKmGUWyFhg/fIrL+Otd98xAGhlBUvLS7A9E6Majge4vbWB7t6OAIvDhw9j/dYW4ihCFNL5UsBycti1HJ5jyXR6I2ohclpY2beGlYXDcC1Haol4UplnZ+StqrDR28DXv/F1PPej51ndI/Ew5tZ4HjqBOp22xNF4MF7FxS9Gsxgh8xwT+WI5dV5W0vEjc+wBp9oDOQ9dVOwyYhE3nT4EQmEYCVAyRczmmuj+YbfQpOADJwjjEPW4jjxLZTXMdz2Zgaf7hzE3xs/o2uGf6Triappx9EwkHkZoJQBoCpDo+MkyloMXcu8Cfqbz8A4LiWYgSOiQ2YLn9w57Q7nnhc48Hjp2AvPtOXEl8XXRQxVQBVQBVUAVUAVUAVVAFVAFVAFVQBW4GwooAPpHVJ51uXCla31rA2+cfheu76PXpzsH2NrZxu7erszCzxbC6Apqtlo4uLKCXq8Hx3YxGPRw5cpVZGmC7u6ezIEfP3wUTz31JJ5+6ilxsrDk2Yyas/DZgB7T88OIGafMXXHEpIw30VliexLr4tfoLmowNlYWOPXGa3jp1M/FDdTudLB/eT+arSbqrTqGwyF2drfMfHpVIIoiJEmOvCjRoAsoIA3JiVHoN0JgRwi9Jg4srGJt+ShazQUwEGaqmqdXWNqAXWJ9ZxN/+8zf4ZkfPIu9XlcgSxBHQnv8kA6iOTiemXafVKX08TBGxYNxLJYwc6WMsTTX9cTlRJeU6wXT6BexkTkKRtdsy0S5BBwZ3QxKmcj95QWn7gtx8YSMyxUTFOxvsmoC6hjv4vfzIJDzpotullMzXU78HNfFKtNVxIogM/3OKXgWOn/U+yPn52vCUBdjgdPXj2BK1r+4JDcYS//Q0r79eOqTnwIDhRoAuxtvb3oOVUAVUAVUAVVAFVAFVAFVQBVQBVSBmQIKgH6NnwWWPzNKdXtnCzt7PVy/cQNnzp/D+u116Z+hU0ScO2QBjo1Os4VGPTal0EWOV187JYXOvV5fJsVjL8bhI4dxcHk/Dq2twQ88AQ5BRMcJ0G41cfPWOtIkge1xMj6TMmFSDhYOH147YmbLuazl+OKaSfMCZ98/g+88+11cuXoVnfl5BLGHZrONfYsLAn24GjapcplnF2JSWtjZ7WJhYQFzczEcb4IiSzHJS9iWh7l4XhbAjh46gsCNTZeOuFts6QCig4ef7I/7eP7ln+Df/J//h0SkqEej3ULUqCOkwyhm8bIny1109AikmQIgrpIZFxSvjxG4UFbXTGSMzhyuaUlTtJydS2wESfw+OnhYSsRuH37ZwK2JwLBcYJKNMIgEIlF/Lq/FfiCRMT4H3T90FxEC0U0kUbCAxd5TJ9D0o/h8HINsTBSPf+d1QwCRia6x38gTeDQrjp51AaWDBD4sHD9yFCv7luS6FAD9Gv/w9CGqgCqgCqgCqoAqoAqoAqqAKqAKqAL/2RRQAPSPSGmaX0zPy2yhitGmLM9xc30dp8+fx7tnzuD25oaUHff6AzQaMZJRgtWDSzh29Chur99Akie4ePFDXL91A41GE2sH1lCPWwIm5uYYjXLEKUPHymjMqFAhZc2cPi/KCv1+D/sWF8VlRMpx5MhhRGGIA8vLWF1ZQacxj0a7gbQq0B/28Y2/+iucv3AB9UYTjj8rQ26gXo/kfvI8lfMEoSeOm25vgHanhbmFFiLflUhVPkzgWQGOrB3FibWTmG8u3Ik6CQQSAFRKITR36CuUeOHVn+Lf/t//F25trAv0IbiaX5hHq9OR0mqZoZ8mnoqyRJHmsgZWq1moTSD9OPx82GyaJTDOs7Prx/Vhu1PYkhvXEGGSFC9No1ksieZRleZz7B7i68Sy6dALxAVkCzBzpx1A8ugprDFNQgQ3cRgJBDIVzqbHR4CPRMWMM8sYfkznD/8sjqBZd5HjCZQzq2DGQVRlFbJRgoV6G2sHDmCuPfef7R+vPpEqoAqoAqqAKqAKqAKqgCqgCqgCqoAq8OsqoADol5SagR8CDvbscLlqVvhrsAEhSo5hkmB7bw83t7awcfu2dAJtbdyG71p49MEHpEB4t7eNy1eu4Ec//Qm8wMfi0hIOHToi4IQlyuKK4ew6wcukRHdvFxtbW9jd3UPgeegNhrKAxQn5xX37MTc/J+CFVxGFEZbnF9Cot6TrJ4iN4+j0ubN4/Y3XcePmLXHbtOfaEh+rNyOBH3mZCQSicycrc4zTMbzAk1n6RhwhHabIhyk6rQ4ePvEQDq8cQeCH5sblug0IyWkiYvcyl7HyDKfeeQVf+frX8Nbpt+AFAeI4wtwCXUixOIDqjbo4lSaMY5W5wB527dCBY03dROzJcTxfom903HCVy2MMzDFFzmbJq2Zm4yfkYZXcM/9XVIx9mYCaLIRNJsjSdAqMGCkLzfIX3UKEN0WBIAoFePE14OscBjyXuT8CILp8siIT+CPfYxCQLHuZTiOWQBsAZObjjTPII/zhI9njRICUVTi6dAiLCwvwfTMtr4cqoAqoAqqAKqAKqAKqgCqgCqgCqoAqcDcVUAD0MbWldrlKxb2xu7eNG7duYK61gDiK0Wq2JEo0i+4IDyE8oEuEQGjYR8gFr2FfSpSTbIh3z57FmbOn8b0f/RALC4tY2L8Pa2tHkJYlLMvFcDwUAHJwZVmIQ7/Xx+buFjbXb0tpMGo1KTNud9pYWV5FvRnLQhg7aQK6YHLjeGHR8f4Dyzh5/0NyfWfPncX3fvADeb59i/OoNxvigPFdztjXpeCa/w3SAUbJAK1mHQ0ulFVAPs4RuXUcXj2MB44cR+eO+8dgESrAg0XYLHqmDsN0iEtXr+Df/D//FpevX8IoSWT6nX1I9UYDzVYDUb0Bz3UE/NCvI+XO0+eqoZJyZ/YDVZOaRLQsiX/RAeSKG4jQh4cpXjblyoxqEejwz4za0UXFL0qsTEqhc+leImBrN1sIXE63T6NjAnJs1Dj7zk4fTsN7vjzfxwGQ9AvR/cOHTYEO42lhFAsYStgRVJklMMAxsGha8MwrzbICgePg2IE1tOIWXN6bAqC7+R6n51IFVAFVQBVQBVQBVUAVUAVUAVVAFeDv0xNaJe7xw7h+SozzBNfXL+Pm+g30R32BKSxZDtwQn//MF+D5MVxurk+PWTSMEIbrUxKGKlLYvo3XXz2Fi1evYn3zNm5ubOD6+k2EUR3H7z8pfT30jayvr2NuviMRr3q9Ls6c4XAg8/GESmmai1OlXo/RaLakZ6isCoENdLOwI2jcG2NSVuKw+dIffxkrK6tI0jHeevtdnDl7FuPRUAqP6SSK63XMzXWQI5O42DAdoaxyiT61CIbGKWzYOLRyCA+ceABLc0sCWTixPsMiXMKiY0YgEP+c5wKCLl67jD//6p/jxVdfRj4p4YeBRMFYAt1o1GUKnt8rnTueZ9w4XPdipw+B0BSK8L4dATWu8C8udPHv7DwSMDM1zxD6EMgRbE0I7hj54nVNDFwiZGHXEefmufDVqNfh8Xk8QpqacevQacRen0kBp8YC5xmcIfSxPuoeujPzbk5OyENYRLcPS54NADIxNS6Q8c8CqQrOyQdY2reIg4srUhTNEm89VAFVQBVQBVQBVUAVUAVUAVVAFVAFVIG7rcA9DYAE/FSlOFi2dm/j6q1L2Ni+gbxIBQlFfiTdO9tbO/js05/H4YPHELrNXyjwNWthFS0xsp6VJkP0+9t46603MEgSePUIr7/9Nv7+9ddkEv3IfSdlxWuvt0f8hiDysbh/vxQxM+q0s72F7d0dcf6kaSIxNJYE0QAjk+dcpPIJHgoUCeFUAGtioVazcez4cTzw4MM4dGgNyC1cuHQet67dxNVLV6Sc2iIEatYFUDHaBKeGIsswHvWxtH8FrmVjoTWHY4eOYXlxGaEbwvpY7KvMC3HlMPtFCJRzi4xOIFjY2t3G3zzzt/jKN74G23cQxtF0Wt38mTEwzr2z34edQAQ+0pFTFOZzHsuspw4rKXzmOSYCZQiwZgDIvGYmo+U6lpRwC4ySSBn7f+gSmmb1ZHXMvMZ8Hi6fEcjYUujMNTX2LJUS45qVQovTiGXVNca6pt1CLIz2XAFaBFJ0fokPSVxBgqXMv1tZpDeOoiRJ5eP+xX04dvgIWmFT3FOKf+72W5yeTxVQBVQBVUAVUAVUAVVAFVAFVAFVgArc2wCoyjFMu7i68SFu3LyM3f42rt68ijgM0Z6bQ21iI01yZONcipufeOxpHF29nz4O+en5xV/mDWgYD3dx5r03cO36ZSwfOoTN3S7+3Ve/iq1+D4tLB7B/dRXNdls6eJJshNGoj1a7iYX5Rem46Q26yPNC4AMjTVnKvhxShonAF1nRInzJUilSZpk0HUrSiYwJlpeX8fRTT+PIyhFxsexu72Jnc0cm63e7XSmAHuUJRuOBuHM4Jc/nO7h8AKvLB3Bo+RDmO/Om+yin28WSviIDuMh+bAM+pi4gGY3n6laR4vkXfoQ/+9pfYKu/Kw4g27UFnARhJDE1mYJnfC1gibNZ0GL/D+NXYcSenkgm3gndWKQsziPLltUsOn1mlIX3ycYd9vXYNTPdbi7OfCRYmpSlfI2PKfNcrpuF0n7gGifSNKYl8bEslfO5Ev+yYE0jXQ7PSQhExxUn5euxcfkQfFW/BH2mAIiuH8KfPM0w15nHySMnsDA3D99yFf7oe64qoAqoAqqAKqAKqAKqgCqgCqgCqsBvTYF7FACZ0NfWzg2cvfQmLlw5y1pj5JMM3X5PIECnPYdWYw55PoEND2+/9S4+9fjTeOrJz2KhvfSxX+indpOKfpgMNz48h5+99DPsW1rE8fsewHMv/AzP/PAHGKQ5WguLeOiTn4DtBRgM+xiPu3JeggeZPXdNebHMglVmyYqghYCD/Tl00DDKxdLljHPt4mxxpLfHdX1Uk1J6d1b2r+DkkZPi5Gl4DeNMcR3s7OzKeRlH63W72NzexCgZYa7TwQP3PYCV/Qew0OjAIfzhc/9Kz8qsCtkAIbqB2CfEa3rvzHv4D9/8a7zwykvw6yH8wIfnewhDM+1Olw1Xv2TC3nbg2p7E19jfE8Usjq7L4hchlw0WL9fkGmr2NKUoppsZ8DE2IBp2+Hg6c0w5dIUyy+8sexHgVAUbq43jhx0/1IwxsCnKEX34GvCa5CdjQocPRFOWUc8AEDt+Zg4kgjGuitmWhzLj65ELWMpGKcbDMeI4xrGjx3B45RBC6qnun9/am5yeWBVQBVQBVUAVUAVUAVVAFVAFVAFV4B50AEnRcz7E1fX38eHl0xL9Ghd95HSxVKVZhZrYaNU7aLfmkGUl+r0Rrl+7iUbcwmMPP4ZPPPykgBWf8Sv+FJUFxkkXF98/jZdf/hkmVg2f/dwX4NXr+Pp/+mu88e5p3NrewdKBQzh88gTa8/PI8gRZPoJVy1CWmUAMj0BBHD4VqrwUqCLOnzuAiD01pvMmSVNxtsAxJdSMhHHCPPRCeJaHheYCHjr5MB66/xGELguLjWOlyCuMizG6/S62NrewvbONzlwH9x2/H6EfwKpMpGrqhfkV/0Z+EQAJBrIgK1xbO1v462/+Hb7+zf+ImmshiNkDZEAQoQsXxAhwWIQsy2SNutxrniXSpxPUI/js6aFzqGacOrxfdgHNDt7GnWgWp8D4fFwMY6m0TLWbeBZ15HUZwFSKK4iH75kpeLqReMhK17SDiBG5ajIxn7MshL4P22MvEKfd/Wnpc2G6fTyzBMbOn2SUIs8y1MQVZCEKAhxYOYADSwfQiBn9Uvyjb7aqgCqgCqgCqoAqoAqoAqqAKqAKqAK/XQXuMQcQIUCKaxsXcPaDN3Hz9hVw+mqCCcZ5hiQtkaWllDVzBr3eaCIZjaUDqN8dSArKdT18+Ytfxtr8Cpp+Q361T8d9XL92EX//9z/H2ffP4/FPfRq//8U/wje/9wzeOX8eV2/cxu5ggH0rB7BycBXNzpxAjq2tW3BdliCX8HxHok+zaBWjT3QBEXjQ9UP3DD/6nicumiRPkMrMuekHKlGCaMizfeRJgQA+1lbW8NhDj+PooePwbBO7knJjGNfOeDw2YMSCgCOJfUkEappvu9Ny/fEf0o8+WfGsZQWb8/JVif6wi+987xl88/vfwe3uBlxx/0TGCeR68L0QRZHLfXqeI59nsTUBFt1LXhjI49jrE/nmexj9onPHzLDz3Cb+JfCmLOVrZiXMuHMIfwhmfK6kYYLReMxqJhQTA/cIf+hIouOKX2epNruGzHKX7JEZAEboJo4hT56f125ZHpIRi7Mn8AmEWAKdFUjHKaxaDaEXybkPLh3E4YOHpnoq/PntvsXp2VUBVUAVUAVUAVVAFVAFVAFVQBVQBajAPQSAKqR5io3ty3j/0pvY6d9EXgzNjHsFjJIco0GGLC/RqDfRmZtDsx5jMBhiY/O2uEhQWtjrDfDQiQfw+4//Hlbnl5EnY6xfv4rXX38D27vbePjxx3HfQ4/h7IcX8OyPf4LNbhc31jcwLiqsHT2K9tw8vMBDFIXY291CkQ3geibWVFU5u5/FvSJxJcsSUGS6aSpZtWJMjDBIYmBpJtDDrtmYWIyDWfA4gV5asIsaGmEbxw+fwOOPPolW2JouebG/iGti00JpCwJvIGXP0xWsXwl+Pv4PJpfoFw+CpFkbUrfXx6lXT+Gr3/gKbnU3UdaAKI4RBSGCIBT4QthSTszyl+XUBMSwwJn/MabGhTA+LgpDATXs8fF8V1w+BEe8ULqHKFRRlAbUuK58jS4k8htGt3yfMTazDja7HUbmeF7CIa54EX7JchgdVwKADPypcQ2M/3Nq8O2Zg8lGWUyktJqOIBZ285sI4aqswOL8IhYXltBuNdFutBH78bSSSGuf9a1WFVAFVAFVQBVQBVQBVUAVUAVUAVXgt6/APQOA+Ct+r7+F0++/jM29yygxQiE7VhbyvGYdGnsAACAASURBVEK3m4rDI4rrCMK6cZVYlkCabq+HqjBxoyTJ4HsBvvDp38f9y0eAfoLX3nwdP3/1FTz6ySfwmS/8ISrLwfd+9GOcevMNpBVw+eZN2L6HEyfvQ1Qn1LAQhgQUBcaDPcCRWmHp9GHPDyEOC6AnKAVWcMZ8gsKUQUvpMVDmjDVxJasmnhWZh3eAwPfh1zhW7wJ5DQudRTz6wCdxcHEVgR/DrqZuml+APLO//LorVdPHT8ugS0Ioy8I4TfDKa6fwjb/9Bm73ttFNEplaD4Ng6gTywCUxOpasmo3KmpgYFSZSfM1xdplptx1Z62rUY3guAY8HMh9iGVPAzDtmTMuW9TP2/5D8zFbSZOKd/UGMhNVqplCasCpPBfowisbXd7asxg4iiajxNYdxGjmVjZrjmFieLIJ9tOFFZkTYZFUW4jBGpz2PpYVFzM/Noxn/4krcb/+fuF6BKqAKqAKqgCqgCqgCqoAqoAqoAqqAKnAPOYCqKsWV9TO4cOU15OiiqBIxrliOz9YWVHBRFYwA0R1jCo7HyRhbWxsSI5otRPEx+WSCo/sPYjlegJMC165cR1CP8YU/+mO0F5awMx7j3331K9jq9THKCly5eQOTmoV9+xdQb8TwnBrarQbqvo/t3U1x/pSYCJig44cwI88z2E5NFrPYS1NWmQAOTpgTlEwEghjXDu0vOWfdXQIgDzSyBLUALjy48LG6vIbHH34Srbhj3EFc9SLqmPY4T61B//Dfw0fDW8bkM4uGyRQ7i5V5rSXyqgAHs/J8jBd++mM898LzuLZxG0Nm5gTOlAh8M8HO2XWJcdm1qeOHcKYmHTr8yI4eOU3NdOk06hHCwDPoZ0JINkHNqgkUc3kfjG1JVK4G1zLF0YXAOhPp4r0SMjFOR9AzmVTyvQEBHIBEYnAmViZgSRxYdBzZcCyWPNNV5ZuYXVmhoF1s6nmKwwbWDq5heekAWnFDFst+XYSmbz6qgCqgCqgCqoAqoAqoAqqAKqAKqAKqwN1U4J5wANHRMRxv4MLVV3Bj4yy8gAvjJeJ6A1HUQpJUEP4Aj2kgpFmBbq+LrZ1NbG9volYjcDAdOtWkhkkBuJaPhh2i6haYb87j05/5LA6dOIGitHHu6mU8+/zz2Op2Mc4L3Fy/Dcez0WjEcH0b9djHvk4TjTBEMh6gNxiwdAY1lwABKCfspSll+Ys0Z1LQqUS3D9eqpm4WRtKmBdHsn5HuGqsETS8SzipqAnyq8QSBHePzT/8BVvYdkuUt8dKUU7pjklzTY+bs+cdiSx+zDd3pCeJ1cKaeGg9x6pUX8YMfPYfrt25hzKWsKJSCbV4jF8FoX6KLhzDLsV14oQFABDPsNiLQqsqJAKEg8NGIY9QjX1xPnIgX0GO74pQyrpyPDnECUQtCHBKbXx5elxWxSoCQbbkyXZ+Nc6RpJnDL9wNx/NCdRG3ZleR5vlkYk8Uxc7Z63MB8ex6L+xYx15iD54dwZ1P0d/Nfr55LFVAFVAFVQBVQBVQBVUAVUAVUAVVAFfg1FbgnAFBejdEdXsWVm29hb7AuXS9OYMgHDR2WRcDARS8f3d4AW7u7GAwG6I96UpRMJw6BQJYXMk9OgOIR/iQTLMf78dQnP4PjJ++DE8boj1O8fuZdPP/CC3CjCB9cuoTN7Q2srKygM9eGXSvhu7ZAjRb7cUIftzY3UNRmgMFEwSQmJbyBkScCFmk9loiUXEuWy2O4mkW4xFVzKWWeZPDZtZNWxvGTAXbl46ETj+LBk4/Ac2PYMEDjHx6zLhx+hajEnP+jR/7S90iPEAFQJUtoaTHGs89+B++efkdKr3t5hl6R0HQkzh12+hDQsACabhwCnVkUa3YthF5FWhjdbbqAfEQxO4TY6+Mh8APTVSQOHzPrTrcQB+MlGEaHkWWJE4oz7WmSoyxz6SoiODLxMEvcOozRscOHS17s9OHXbceBW2NMzrh5oihG5LMA2pKo18L8AlqNlkAhnsO1jJtKD1VAFVAFVAFVQBVQBVQBVUAVUAVUAVXgv2QF7gEAVGGc7mF99zw2ts8jyUbilMmqHI5jwXPoSvGRZCX2dkbo9QcYp5nEmuhUkehPVaAsMuQlJ78zeDZhkYcqr+HRY4/hi//kS7CcEGNx6lj4wQs/wqtvvYOo2cTl61exs7eNgwcPYN++edjs9XFtlFmKuB5hfm4OgyTD3qArHTWEHuJ2Iea5A4LYW2NLLIzXMuv9cW1LYAojSxMpYy7F2STLYbAROQb2OJWPA/vX8OQnnhY3ECEWt8Bm4MIUIM9+TGfYx0Cgjx/l1PXDHh0ipDxNISYlSYJV2Nldx8svvoRLVz/Ewv5laVj68eunsJsMBdSEsswFiV+5gS/T9YRr7NMh0JKVM9eVsuUiS9lQLv09vmsWwzgpHwahxLPoxqELiI6mmTOHHCqRZTSWT0cCccxhImF5VtBeBdvyDDArgZxF2kUlICqOmmg26qhHDTlX4AXwvADNuI6F1jwcz6yWEfpo1Ou/5Lc1vTZVQBVQBVQBVUAVUAVUAVVAFVAFVIFfVuB3HgCxX2dveBO3t86iN1rHKOHyFztzUnHTiNPDcjEepdja7qE3ZHGxC8uhSyVFhVwKigmAhoORRMDo/kmTAr4b47NPfB6f+eTnUdHmYlu4fOMmXjz1c1y+eQNESBcuX5RC54ceeVA+osoRh4GsU0VRhLm5tiyR9ftd9HtduK4zhT+FOHoITlzXkhUswp9kPJLPcR3L9+lYsaXYeEKXkOy3E3AYiBNYIUKvDqtysbp8BPcdfQidxuIdFxMqyUT9AuYxHqCPH2x6Nv03lW0hS3OBRQ51q7g8VsESJ1CFvd0NPPvsMxiNBnj6M/8EzYU5PP/qi3jt3Xewubsp91YK1LGwsLggHUuzCfsiZ0zMuHqkhpnz8ixwpstHLqFCGMaiGeN4XA+jI4jwiwtiyTiB5wfiLKJbx3X4ddPhUxaFfJ5WpCKv4NZM/0+el5iUFdqtDuZaHXTmOlhcWMT+xf0SBSTkielaqoxjSKGPvoGqAqqAKqAKqAKqgCqgCqgCqoAqoAr816rAPQGAtvau49bmm6isRABQkiX0yrB5RmCG5bgYEgBt7koXkO15Mo1uYIgpYGZZMBfAGBPynAi3bm6jHjbxpT/8Mh697wk4VizQ4ObGOl577XW8f/MqsqrAmTNnMDc/h2MnjkrHDV0zJC6OZSJfnXZLHDF0/3S7XYFOnEkvGZECpDOIxc93olZSUG1iYvZ0Ip6QQ5bBpl1BrmNiWzW4CJ0Ybi3AwtwSHjr5mAAgF4HE2GboZ9bvPPshFgAzBSB3frAtIM2NIo4r81/TZ6CNxnQA7W1v4Dvf+pb0F33285/HwaNHsN7dxMtvvY5nn/+BXCNBjxs4CKMAFefg3RpTYShKA5Z4z7WKi16ES7Z061A3lkYT8IRRjCAMpB+Jc+88kjSRj+wH4j3x++QQx9IELifEiG8q6l+hNjET7uz8abfaOHTgEFYPrKHT7kwjb/RHUZVZx5BGvP5rfYPT61YFVAFVQBVQBVQBVUAVUAVUAVVAFTAK/M4DoDQd4vr6GeyNrsLxMhQoMRiN0B/04HkufOnUgXT/DIYZB81RVBVyQggBIaVAGcav8jQX6IOqht3tIQI3xu899Xk8/shTQOVLpGhndxcXLn2Iv3/7DVy4chnDdIz9+/fh0KFDqMd1DPoDWJ4Fu2ajnOTwXB/1hok2pVmKra3b4lZhbw3jYHT/EGuUE06YlyALYkdxmZvIFxetfG/WZ1ROwQmLjm24dgCHO2BOXf57/NFPoRPvg2OFBpR8DAIJQPnYvwq6isBT8HAtcSxRF8tn+TIBUM5Pw8qN+4dAaP3qZfz4xz/CaDTCl/+bP8HKsaNI8xQ3u5v40Ys/wen3z2Bna0sgjh+5SJIhLM+GH7jiBrLs6RpXWUhJdG0CeDUbjuvA47x9HML3Q+neofOJBxfbiqLEZAKzDMb+I7qVqlKWvaSjp2bJ5xgtQ2kDlYt62MDBg6s4euQIFueX4Nme6QaaTqIZLRT86BulKqAKqAKqgCqgCqgCqoAqoAqoAqrA74YCv/MAqD/cwsXLb2JvdB3Nto+iypBVJW5vbArgmWu3YTkWtnf2MBomKAS32EgyxoayOwyAUTLGn1gcXKts5KMKneY+fObTn8PJw49I948FF/3uEKc/PI83z7yL8xc/wM7uNu67734cWFlG3GgiyzKJPfHIslRm0VmO3Gk1EddjXL52URwtVVGAg1+EQFLvXOZSBm2hkLl4Lm9x8YurYHw+AhNCDwE3KOV763FT1q5chKgHLRxbux8rC6twLDpnHOkHkhuU7zEXxagXv1/m5Y1vRuAJc1hMufGrRZXDKgs4vLaykD4gXtuNCxfw9a99XaJU//xf/kssHjqMsqqQIMXV9Rt4+dRLeP2N14kdETUjiaxNahVqLh1AnLk35dcTlJiIzsRxNlzfNZ08QQQvDOHYhHS8RzMHb4APnT4eLJZCy0r9RIDapORsPJ08tBkJzUI97ODA0iGcOHYCS/NLEiUz9/qRK+p345+33oUqoAqoAqqAKqAKqAKqgCqgCqgCqoAqYBT4HQdALIAe4q13nkdSbSKqO0ik16dCdzDEoN9HuzMnsGRrZxvjcT5tNJ4CIHHh0KHiSfHwaDDCsDfE3k4PthXggeMP4dNPfg4rnVVUcOC5IYbDMV5750289+F5vHfuPQE+99/3IA6tHZLumrwwi150m9AdMxoNpaem3ojRbDYxGvSxvbsl7iCJWXEWfZLBsWsghBLwQxcQY2QEICxErtEhRPgzXeSS0uMSMd0yXh2O5cGzQhxZuw+Hlk7AgT+NeDnGESOsZwp6+CfhICWqvJLrZ1E2G4nkUb5xTMkKV1UhS4dyHuQpzr9zGt/+9rflPv7gj/8Yx04+CMt1pGooR4YLly7i1TdewZUrl7G+cQs1u0LUDMTRlJaJACFJcc2en+ecTESDqBEhihvTGXsDobjEFYa+LHvlWSldz5yWJ89KkxEm2UQ6m2YrYex6mm/vx4ljD+L+o/chppvrF4Jw+ragCqgCqoAqoAqoAqqAKqAKqAKqgCqgCvxuKvA7DoCAcdrHhYtvYKt3EU5AwMPOHxu7vT5u3bqFOK4LeBgMB1IKTBpB34m0/0wYwbIlTiUxoyLHaJBgd7sLBwGefPTT+NzTX0TTn6PnRtw2e/09vHnuNN4+/Q7eO3dWVqMe+8QnsbiwX85dyuS4Bcdz5TlH4yGKLBMnTyPm+pSP67evYTQc3JlBz4sxW3/E/WMgUCmuJd+rTR1C/OEsBRjNQBAhUeCH8CwfYVBHNipw7OiDOLx0Qkqs6QCyaCESj40lY+4y5jX9OWf5Nd1Es+LjigXWrM6hu4bwaQpO3GkBdJmmeO+NN/HNv/4mVlaW8D/9z/8LLM+DGzfkidmolKRDbHW3cfXaZZx65ZSshaX5GJ2FFrKKAGgi8IldPiyMJgwqJwUclwtdIWq2A9cyOs8Ko6UQ23buuH4cuSdLlr3ycYE0Y58ScOjgYRw/chJrq8cQhg3EbiDl33qoAqqAKqAKqAKqgCqgCqgCqoAqoAqoAveCAr/zACjPx9jcvY7T53+O0tqBz/Jhq0J/MMRet0fLiESPut09iRURiliOj1qN62D8j/EmwouxTIZnSYG9jS6WFw7hT/7oX+CBIw/AAoGKK1vq/WEf5y5fwI9eegGvvfMG9u3bjyc+9TjqYUvWqPgYn2BkOoOeDIbiBOIRxTFazRjdXhcbG+uoUKDeiGQFK2c7NRuMqgyWNe34cSWgNY1+EbGwC4d/N0tYrbgttMaxWAZdx9G1+7C0yAhYDAsOqorfzcPEvfjnbm8P42QIL/DFIdXr9bB6YBlpkqLTmkNWpaJfI4zFAUR0VKQJPMvBT597Ds99/zmsHjiEP/lX/x1WDh6C7XgoJcY2O4PR8sLFD/D2mTfxwcVz2OluoagVCEJPYnmEW2Hgo6qZSXs/8qXImVEulkKziJvOp7IoUQPX0EJxJBX5RPqZ2HtUTCpMMiAKG1heXMWJ4w9gcW4/YmoyjbbdC//A9R5VAVVAFVAFVAFVQBVQBVQBVUAVUAVUASrwOw+AZJ2qv4Wz77+C2zsXYHnszrGw093DKOMUvIeyyrGxuUF8IstQXJuybd94buiqyUspXaarpLszwGQEfPrxz+L3n/oC5ltLMqtuuaZPhzDnxTdO4bvPfR/Xb17H0ZMncPToMSmAjiIuhZm+Hc6Yp1mCfrcvRcaCYSwbjTiCG9gYDHrY3LotEacoDCUGxutkmKpmTeDJApiJQpn1L4Ifs8ZFGEJAEnqRxL3SUY5mcwHH105icXEVlhUK/DHuHlcWuC5cvowr168K9BmnpiTbdh2Zl09GCfbNzwlUqrmWXFOjyUjZGiLHwWJjHv3uNn7w3Wfx9pvv4PDqYfzhH/4Rjp58QBxA43EBL2TvUGlcRmWBJKMbaBOnz7+Hd868ics3riLPxrA9B1E9FCcQY25+5CEIPInJcQ2sHkZybxKNK0vkWS7Ax7Yc6f0psxKBX8f8/CIiN8L+xYNYPXAMc+157fjR9zxVQBVQBVQBVUAVUAVUAVVAFVAFVIF7VoF7AgBxCezy9ffxxumfYZRvI4w9rG/clihTGAYYpwm6g67ErIIggBdG8N0QqNi/UyFPSwwHY4xHKTe1cHj/UTzxiU/j/qMPIfbZI/PRWtRwPMYLr/0M3/7BMxgnCT75+BOYX5hHNQEW9+2DZXnSq8MjTTJkWY5JWaCoCnG0sNem3WmJ22dzm4tgqVkr8+lGmqCSYmqiqlyiZFVF91AlThmW4BAClRnLoiv4XiQz8EVmYX5hP44dPoFWY79AH2KijY0tnP/gIm7d3sAugdg4kU4iOKYImp4iKdYpSrTqdbnLUZ6A+2hxxCl2G0tzbawdOIAqK3DqJz/FrRvrOH70BP77f/Wv0Vpcge16SCVf5vKy4UrIjKXSDJkV2O3tYHN3A5euXsalax8KeBqMepigQF4VqNdDiYOVpSmm5vy777DnhxG1CSTyVdnSUxS6dEt5WGgv4sTxB3FwZRWOGxpAJ4XXeqgCqoAqoAqoAqqAKqAKqAKqgCqgCqgC96YC9wAAYm9Njt5wFz/9+TO4uXERg3QP3f4uvMBFs9NCkifY2t2BZdfg+R58P0bghnAcDzXYyNIS/cEIRVphobEfn33ic7jv+ENohq1/ABb2+n0899LzePbH3xcn0dOfeRphGEsRM2NfBBaMmWVJIn06JV07VYWimCDPE3HZ1OMYQeTJTHqv3wWqQqBVjZ3NWQrLqVAwiiVRr0r6gwiAJAZV5UhHIwFArhcAhQvHiXBgZQ2rK0fRCOfw/ocX8fbpc7h05SqyvESa0UVUwgs8eL6LiqSmRhxmOoXCIECNAIZnqAETq0INFdJkAKdmoR2FmGQZbl25DhQTPHT/w/inf/jHWFk7LuXY/M5CHEeclqeLqYLlWigsdhpV0gPUH/dx/dZVjEZ9vHv6beRlgkltAsdx4FgWiiKXamsWXTMOR9dTI2JkroMoasC3fexbWMbSwgF02vvQijtwZe1Mp9zvzbc2vWtVQBVQBVQBVUAVUAVUAVVAFVAFVIGPK3BPACDeMCHDzZuXcfrCmzh9/g18ePU0OvMt7F9eFAC00+2KC+f/Z+9Nn+w6zDO/5+zbPXfrBd2NRndjaawEQIKLIEoUJZuSPHZsjzVJTTmTpFKV/yCpST6mKvMxmS9JpVKTqqSSeBxbo82WtVOkSIEEQZAEsRLEjl7R6P2uZz8n9b6nQVMyLTG2QQLEe6rAbnbfvvec37ndH556FuqX8awKbMuFppkgqaPIqCrIRsWr4cCuIziw8wga1QEY5VzWr7yjyAH059//Fs6/fxaDQ8PYMT7BXULVWgOWSWIMTY7rCMOwnFjn+fac+4FoEp4EFsc04LoUBVPR6W4g6PdY4KH1dxJlFL2ciE/CPhdYKxQhU1XousYCCYkjJLJQpCxP6esVbBveAVN3MTO7gOu3ZrCx2UEQxihInEkzpCl18FjQLJVLl2lenaJptNRFz1VkWSnERAk0Qyt7edQURZqyOJT1e4j7IWxVx86JaXzl+RcwODCKTLNYBEqznGfjmRbPyZfXPb88j8U784jTCL2wh7W1u1wWfQ+roSlQVJVjeySYJVGCOAhhOwYmxscx0BxE3R/CQG2QS519y4cGKniWSXf5UycEhIAQEAJCQAgIASEgBISAEBACQuAegUdGAKILTpIIS2vzeOfs63j55A8ALYNfr7LLpd8nQQZlwbBmQDco4kRuIBe2U8GO7buwe2Iau8an4RhUovx3I0UklcwtLeGnr/4Mt+/MYGJiHBWfImI0125vCUA29++Q4MIHiRppzH02Ou2hb0lK5PYxbR2kF8VxxLPmJAKRKEQ9QKqaIo5DmCb5ckohqaxxBgs63BdEX1N1GLrPxc93V9axsLiCVrsHlRQk6IiTFEVOshKgaQp0S+fXJScQCU60UBbEffS6XdQqVaRJzCKVaWlQyNtDDiSSkagQmlxCCbhr6IvPfhn1+gjtlbEAVJZpp/x6URxhYekObt26hbmFGX6+ftxDGPW578et2HwvqNSaVr5IeNIMOh8NKuX2iL5poOZXMD29Hw1/AJ7hlqtedMnUCsTuHzmEgBAQAkJACAgBISAEhIAQEAJCQAgIASLwSAlAdMHkBJpdvI5fnvopLl09X06dayo21jdg2QZUKHAdj4Wbil/Djh1TmNqxB5Oju1DzBmEZ5OApRZdfP5I8x+2lBXz3h99HmPUxONSE51VhknjBQozFkSaOfsXkgSmfhcSgvChgahqXHSf0/1nCRchO1YLjuui0W8jzGK5NgkrM3T/UCUST6ewLSqkHSEOcUkSKeoFUaLqCLC+wttbH3AI5awqQyUgzLFCeLE1IYqFZeh2aorDrRtNUOK4B3TI4XkaiWRAEiMIAuqHztdgWuYMSjqwhj2HqKmgOnsxClmpi++gkjj3+NMbH9rDIdE/oWl5dxqVLl3Hl2hUEUcwuIHpN17VA2ldIa2hqAXL9kJOJXD90fcoWa3IlUTyOYnRpSq6pBK5XwdjIdoyPTmC4OcziD1E1aCpe4l/yV04ICAEhIASEgBAQAkJACAgBISAEhAATeOQEILKIBFQKvXgTV26+h5dfeQnLK4vIsgSNZgO2aWFoeBt2T+7CjsldGBkaxVBjFFWn8RtXpMhBQwtgJ8+fwYk3X+OSZK/qw3GpxNhiAYiEC001UOQk+uT3DDvsjqF/JP5QRCyNUyRRUDp+HAO1eh15mqLT34CqUgk09f/QHDx15JRilMbFyNTLk3CnD/1wHAZY3dzAncUVdHoxMtDMusKlybplQydhStP4I71WGIUsvpgOfZ3WuhIWeqhsueDyZkBXNXb/lJ6hFIpKwk8GNS87ggzVhO/Wcezo5zA5vpvLtKMowsztOZx59wzuLt9FnMSIohiKrsBxHHhVl1+biqct2y71oiIro2ZGeV1FAbi2BUOnRbBSVEqIU0IuJA3bhrfhicNPwPfrcDRTBCD5AycEhIAQEAJCQAgIASEgBISAEBACQuBDBB5BAajsnwmiAKutZfyH7/45Tp9+A5OTO7Dv4H6MDm+D4/oYH5nEtuFReJb3sVakSA65sXgLb555G/2oxxPqZEAxTAu6Vk7Ek5OFHCrlELwKqu4p8hwWC0TU4kwCEK1a5Sz4sEdILSfjSRhJ0j5y9NEP2+y8UXUSgBQWjUgEyTgFVkakWv0eFubmcPPWbS569qoNKLrFhdb0MF2jwmeLC54pWkVCDwtAugrd1FAUGeKkjyRJuRybJtnp0JTSWUTuJFoBo5hYkgQ8725bNtS0jLvtnNiL6clpNGpDuHXzFk6/+Rbm5xc4WpZR51FRcOSMZuWpa8i0dO49Ij8T/b9h6dz9Y2zF4ui1S5GM1tD08pw48aYiS8iplLBot296GmPDY7DoMXxWUgItf/GEgBAQAkJACAgBISAEhIAQEAJCQAg8sgJQkieYX5rFN7/z/+Lmzev4b/71f82xL0PVUfOaW1EiHVq5ffUbhQRyqGwGm/jlqZN478olfOG5L6LV7aDd6ZRSD9lpyuZjnoNXFR0KdHa1kNBj8OLYVrfNhxa9WKrKcwRBDM9z4VVMQI3R6a4h6Ldh2CT+8LbWlpuIYk86O4CWlldwe2YWGxubMKjLyPGg2g6LTtz3o+qwTBuOa8MwNV7WongczayzSJMlCKIuu3XIAXRPRqGCaNMxOQpGBdRR0EWS9GBbJmzDZocQUgWWXsGRx55AGgInX3uDI3aeX+H4W1wkPG1PIhMpPuxi0sooG82966YJ1yqFqXuiE/ErMhLFypha2SmkoCiKD0QiUzewfWQUzx5/Fo5hwYAlMTD5GycEhIAQEAJCQAgIASEgBISAEBACQuDRjICVAsjy+jLePncaf/3972JgqIl/8Sf/AtN7pjmupcOE8aGS59/WJUNuootX38OPXvwxixxf/72vcq/P1es3ECQJd+dQPw+LL3nOk/CKoiMjASin4mkLpm3znDu7f/gx5Ww6fR7HcekUcnXU6i7CsIv1zSU4tk4dz4hjKpSmzw20W10s3lnG0p1lhHG09T3Arvhw/RpH0Eh0IccRlVxTRM2yDKRZhDSJaO+Lv58jQRpFSCgGRitfFPOiV7EMGNbWXDwyxFEfWRywE8ikAm1V4xiYbXho1IZx984ybtyYg65QubS9FU8Dx+M6mxvQDYVjaBq5pLiDSGMxyaGImqbz61OfD58TZec+aE4CqHOJ5uupQLtW8WHQClpa4HPHnsTk2CTqXu0jy7rlN18ICAEhIASEgBAQAkJACAgBISAEhMCjRuCRcwBFSYK1jTWcvXQGr7/5Oq7fuIYdE9tx6OBBHDnyOHZPTcPTPBZKPl54KMeNmVt48Rcv4u2zb2N6/z58459/A7btbr9EYAAAIABJREFU4PRbp9EO+lBMg4umea2dvD+aCYVWqlQdWU6RKp2jWORqof4fpCkXMNORxTFiKkfOVXR7LeyYGIFlq4jiDuI05KUsEomoDycIEty+PY/VtXWOnqVJhojEI1VFpeKjUqkhVxVoigHDUGHoBk+/U5QrSSPEGbl9UhZ7qISaSpap/YeiaHES8s9YFPPSdRiWgyxPEUUdZAkVUmdcJE1+KVN3UKRArxNgc72HdjtEtdrgGFunG6Cg3iBVhaLkUOgVihyKosEiYckkIUyFbdocRcu43Lr8teQIHQljXBJdcOyLzo6iYCT+kHuLFtyGm4OYntqNvbv38hrYbxPwHrVferleISAEhIAQEAJCQAgIASEgBISAEHj0CDxSAhAJJXNLczjxxgm88tor7CYZGGjCtC1kaYrhbdtw9MgTOLDzEEaawx/r3dALenj91El8/0d/g34UYN/+ffjn3/gTDDQauPLeFczcmUdaprvKVXbVQBRn/LHiN5ClNO1OcSfaXM9R5Ck/UOG8WM4CThJF7AiK0xi+Z6Pe9GDaKjr9FjrdDVimg36/jxs3buPK+9ehGxZ8vwGF1rKylK+PnE2GTQtmKizDhmVp5TqZrpYST5qAYnEkvtC5kiBUCiwZwiRgAYi6iGgBLC8UGFaFH5NlMTRaEtMK5kn1zKZu88rZzK1F9HoJbLuCil9HFNF0PZVRA2lGXzdByS8qfOZ2JBKWDJPFHNOweBWN4nPcmUR5OY5/aTRgVvYIpcRRhc0rawqSKOHn8S0fA80mnnnyGQzUB9iVJCLQx3o7y4OEgBAQAkJACAgBISAEhIAQEAJC4DNK4JERgGihq9Vp4dWTr+L1N09gs7MJ36+gWqsipW30AtyJ47kVPPXEU/jS018qC4d/gw+IBKWZhTn8+2/9BW7N3mbB5sjRw/jqCy9gascUOpstXLp2GevdDpIsRbff55WqiJxAismRLU0vXS/k/KHXIrcLF0JzFCxlQYheh2beaXWL9Blaom80qwjiLjY21xFFAYsq1LNzd2kNK6sbME0SiRyOoqnkjtF1WNT3Y1gcr7ItEoXIBaTx5HqcBPwWpwWwIs8QJBF/TPIIYdRDlqSwHYquaYiThFfH0jTjcmiqAzJ0cvHQDLzBTp1Ot4+L566iyHQMD29nkSoMY3R7fZiOi83OBuq1KtOlviHKw5EIRrE06iAySaQyTdD0OwlEJPiQhYpn4TWV+4OIC90jS7M4pkbXlcQUGdNQcVzs3bMPjz92BOYHq2Cf0d9iuSwhIASEgBAQAkJACAgBISAEhIAQEAK/hcAjIQCRUHBt7gZ+/uqLePPMGyyuVGoe/EoFfq2KTqcLXaF5cwdBGGD70BiOP/ksdu7YiWa1yS6TjzpIVDp9/ix+8vJL/By07+44Nv7L//xfYXxkHKamYm11DQt372CtvY5OSB07KoKIFrxsqIpVxqlMmn7P2WFjmPd6gMgJVL4qR7zCEAlHrXIoagrLoV4hin4FSPOUu3LCMMHi4iqWlu5C1y3YtsfLYplKi1069/1Uqz4shYQnel0VjmWxCyiKQ0RZVK6BhSE7dNI0YlcPCTL0mDgKWYgiHiTIRFRihBSqQlPsGWzHZuGFnDgLi3dw7fItdLsxto/uxOjYDj6/1ZV1UrgQkzPJpEBcgZx7fHJQiTNF55iDofM56uQCUskPVbAgRYITRc2yIuNeJOo+okgd3SFT16CRPQiApRt8Ln/w+78PT3fYUfRxQ33yV0MICAEhIASEgBAQAkJACAgBISAEhMBnjcAjIQBRTOsHL/0AP37px1jbWMbAYBOOY6LWqMGxXY5PKbTORaXDScoOkmZ9EAf37Mfzx38XnuN/5H3f7HVw+uxZvHH2HRZE2usb7OD50298A9O79qDqeByjIlFpZX0Nt+ZvI85zrLd6SLi3hvp0yEmT85S75bil+4flDpXFDpIzaKErCPpI41IAon8kAOV5zGXN3MVDPUHQ0e30cXdpFf0whlupwLJdFCwAWdwXZGgaal4FlmnA0HQ4FQeKWiBJqUg6RZAmCIMOup0egqgPxzHgWCbSNCkXwdKM17mo1DpOE6RcbJSBVu9930Pdr7Cb6ebNGZx95wLWV3vYNjyORn0Ipu3xJD3F0lRDZydPp92GzateVARNTiWTS7OZA5dVK6DlMRKEyClEAhVxURW1XFQDLapZLAbpmgrXMaFpOvcbKSlw5PBRHNizGw2/xsXeH6/X6bP2ay7XIwSEgBAQAkJACAgBISAEhIAQEAKPOoHPtABEzpnlzVWcfOckXv7lzzG/NAe/5nLxMQkg1WqFRYQ0SdiBoikkNBjcd0Niw1BtCH/8wn+CPVP7YVnOr7xXqBh5s9fDL0+9gWu3b3NRcmtjHYONOj7/zNN4bO9+nkW/FyMjIej2/CwWV5ex0e6gH8VQVBNZztU/0HUqiqaZdxKGTFg2RcS2ioN4CSxEn1xGyOA6FjIkQB4DespdPLREluUFgl6EzW4fqytr8Lwq6o0mFM1gxwyVOpOTx3NduCZFwQyOhaVpXF6bSiYmcv7E6Ad9FoxUXYGhqSyKRUm5RsbxtC2Zqhf2YegKu3kqngvLNhD1Q6wur+LsO5ewttaB59RZpDFMG6blIogSVGpVnp/vdrvc9UMOLD4BKnsm7YfyZCRpGSq7gChiRtdJhdHkICKuimJC0+m+GEijhHuILIt6hKgMWiNU8J0Kjhw+gqcOH6EzEAHoUf+LJ9cvBISAEBACQkAICAEhIASEgBB4RAl8ZgUgEiio1Pj05TP48Ys/wOUr78G0NDTqJDyo8HwX1YqPdquFKCrXrsgFREIGde8kaYLB+iA+f/g5HH/8S/C8+q8KQHmOW0sLOHflMvpRn3t0bt24iWajht974asYHx7jPpwPdwgFUYTVjTVcunwFc3eWUG8OIggTXgMztoqoVd2E67gs/tB5UDEyHb1ul6NgRUbCUYEkDqFuRcHSnPp6UvSiEGGUIIlzdPoh4oQKoF3YpoWC9ZQcURHD0gxUPZcjUmS0IXcPRcioDJoeQ89PgoxmlwIUFVBXKhU+l9bmJqKw7Avin9FURElI/4dazS/LqsMAnY0Orl2bwfztuzAtH8hoecxBAQ39MIJhGnA8F6apw7ZtUMczLX7RpDvFwugg0UrNcxaKyAWkaBmKooBCsTBo0Kgo2nAp8IUsI1Eqg6al1BgNGlHTqJ46yTA+Mornj38BUzsmWQISF9Aj+tdOLlsICAEhIASEgBAQAkJACAgBIfAIE/jMCkAJEiyuLuGnv/wZzpx/B91eG7qpwKA4kalifGwUvl/F0tISgj4JGOR+oXgSuVxSGJaKml/FgYnH8NxTX8dQY4wLlO8dJMYsra/i7LVLLNZ0uh3cvn4DEzt24PhTT2OwNsiRJIvm3j900M/duDWDsxcusBOGCqEt20FOSsxW15DjOND1ch6exBFazqKfi8IQeUHF0PR5DxrVBSFiN1Cel1Gwaq2OwcFhdLoR3nvvMtrdALVqFZZrwXAMhFEIMtvUKhW4FAujfqEkQhgGCKM+pa7KcmjTAKkoJDS5ro2KV4Gu6ixE9Xvdciq+AAolR5LFMCwDtqmh6vsI+l2ohY5LF68g7WfodhOE/QKG6bLjqdMJEKVlZxBdw8DQIEzTAnmAqMyZpaokRUqiDq9/ZSwUUUE1FVqTOYgEIKgGdIOKrV3kmcLnBJXEMHJHFRwf06DD1gxMT+7E7z73PMfyRAB6hP/iyaULASEgBISAEBACQkAICAEhIAQeUQKfOQGo9IFkWFlfwonTr+H1s29ySTI5e0jciUNyzmQYHRuD57gcQep1AxZ/SGggISRHjGrNRaPhY1tzDAd2HMO+qWOo+s1fdfQkEd67fRVhHHLxcrvVxv7paRzYux+WYUIHRaeMv/PWYifQ2hoWF+7i1Ltn0WgMIEpSbBsd5ZiVRn03aQrLtvlnSWBKtwQgWvMKgz7JVUjzGEnc+0AAIjFl7/R+HJg6gLXOBk6ceB2LS0vQTOr6cVmkiYsUilKwqEMdQGpBxHLEIcXISAjLYBgKO3lIXiKa9JFcRLqqcR8RLW3R19KiFGtUy+DnRpbAskwk9Dw5sDi7RF+CZ9dx88YCVpdbcL0aegEJXyk7eZI05E6hgUYDrm3DdRyegi9yhcUgirWRK4jEKNXQoFPRs0HnVvYQaRyzs4CciqlT7kQqkFBKDApNxCsGbMNCFkb4w6//HnaNTcCyLBGBHtE/eHLZQkAICAEhIASEgBAQAkJACAiBR5XAZ1IAipIApy+ewkuvvoQoj+HUHHbIkHMlDPvcKVOv13lyPOhHSJKYXTaqVkagNC2HW7FQq9JcuoMhfzueOfA1jAxM/IoLKEoSLLdWsLR2F+12F1E/wOFDj2GkOfSRws+vv8koenZzdh7zi4vo9Pro9gLut3FcC5ZVxsCoxFk3dXb/kJBFBcss1OQ5wrCHKOmD6m4KxBgeGsYThx7HcH0IQRDiyvWrOHfpAla76+zoqVR9BFnIcSrqAqLnoEUv+jxPE+4IYqGFp+jB7hwqW+aZdlJ0qK+IHpOTW6pAWqRcnG3YOv8ATcqzQNXrIOlHWLqzAstwML3zIG7fuoO3T59HGOUwLBdRmvL1RBkJXgoMVYep66hXfXhujUUwdWutTKHCZxKBDPInZbBZvDKgUMROI4FN5fLulN1DJFklSKOY3V6eZbMQR0VL+3btxvFjz2D74ODfu+z2qP4hkOsWAkJACAgBISAEhIAQEAJCQAgIgc82gc+MAEReFVrCWlpbwrsXzuDm7SvY6GzArFDRscmywPrqCvr9HizTxrbhYYRhzD05FBciEYidLrYO3QAsS4FfsTh65Jl1HN39HHZNPA7HoNLhMkRE8al21MPd5SXYlo3BxiDPrX+U6+fvexuRCNQLQmy0NrG0vIr5O3fLXp48h2VbMC0bpm3ya9HXyMFEbiF6UL/bYkEERYKBehWHDhzAxMhE+fp5jiCJcPbiRVy4ehEdKmu2DZ4VI8FFsw0ULPiQU6ZAkabcY0QLY/yRWDilUyYvEqgKY+LvUQSNXEBJXi6CUblzTr07CtCo1tClXqUwxMLcIhdp79p5AGpu4Y2T7+Dtdy6gUqsDhonV9VX2GJEARe4ipSDxjbjXoKo6T9n71RoXZNOhW+aW+EMLaQr3JtG6Gc2FBf2YF9foHqqUJYMKyzB4Dt6mL+Q5NtfW8cIXn8fjjz0Gx/rVaN5n+9dcrk4ICAEhIASEgBAQAkJACAgBISAEHnUCnxkBiMSfm/O38c65N/HOubexsraE6YN7MDG1HavrS4jiAN1eD71Ol2fCfa8GRdWRJaULRlFyXv+qVl24rg7boogRzZtrsA0Pu8aO4PG9z8MyPK5KLg+KHSWswdBBM+b0XP+QI0lydMIeekHE50mOpDiN+fm61FGkAr1+n/uK8iJHt9thlw45m0isObzvIHZO7ULV8z+IN5FotNlu49bCDC7feB+r7bXSqWOp8Bs+8rxAlsfIClr+SrYWwBJkWQzbMFD1vfLrtDj2awdF1UjkKShm5dpI8pxXz/jy0wxhr4d+N8D4tklYqosnj34OF85dwze/8z2sttv8c4pOPT5AHJH7KGXxR1UKGFYZASN3j1+pshBE6pJpUkE2rYkZSLMEbsUrY3I56WE6koyeQ4frlF/TVQMuCT1pjiyKEPX7OHroMJ48fBjN+q+Wev9D7pn8jBAQAkJACAgBISAEhIAQEAJCQAgIgYeFwGdCAAqCANdnb+KNMyfx7sV30e6tQ1FzHH78IBrNKtqdNbRa61yAnGUF8iSHQeXBmg3HdblrhhbCNCptNhSYFsWZ6BZm7Byp1+rYO/EY9k48A8uoUbPPBy6gf8obTYINKSgkpsRJAt0wEEURF0THQYwojjg21d7Y4Kn2dthmocM2dUxPTqPh13jG/sMHl0cnES5efw/n37+AVq8Fy7Hg+m7ZNZTHZfE1Up5fR5qgH/fgkNjiWaWgRd06VJDNDiEFqq4jiSN0gx7h4WJm+mhQT5CiIUlC0BjX7M1Z/Okf/6eYu7mE3bsOQtdtvHziJH728stYWL4Lv9ngva8wCMjEAxXUe2SU8TRVhanTzDudg87xLlUht5HBC22ObUI39LK02jShayZ00+TuJc/1UK3UYKkm8iyHoWioWBaajQHsnJjAnp2T1CB0r3P7n/IWynMJASEgBISAEBACQkAICAEhIASEgBB4IAk81AIQiRu9KMDN2dt4/a2TOHPhHXT6m1D0HKNjA5ic2M5ul43NFXQ6mwjCHpcFa6oJx/aQZeQqsbkTx3VMjkKRAMQrWDplnjJ2yTRrTTy27wlMjByApTYoXHRfBCB6h5C7qKxfLg82F+UUlCoP+l6cRIjSiIWXNE445uRZ3m90Hy2tL2NmYQazd2ax1lrjGFiGgt07qkZly9FWFEthcYmcTcSABBlVpcJpmpffilipGuI8Y5dSkpEwlCNLC+S5Aj0DXMtFzfKRdVI8cegY0hBotwM8dfwLmF1cwjf/6q/x3b/5Ky6mpql3EnR83+P4XJaHMBwNFgk8usmiD+XWcijI0wK6pkNRNY7mqZpSdgNB5bU0WhLzXBcVr4ZapQal0Nj9Mz46homx7RgeGEKz5nOvE3c9qTIJ/0D+VZKTEgJCQAgIASEgBISAEBACQkAICIF/cgIPtQCU5Aluzszi5ydexo35W+gGbfSDNiq+jb0HdwFIeGVqZfkOsixitwj1/ugauUoMKOQMqVRQrZIooHGHjcYdOClc24RDkSZoqFXr2L1zP8aHp2HkNZq9+pU1sH/yu/IRT0hiF7lxSiEo58lzrSy7YQHktwXPyFUURj0srS7j8vVLWO9ssiOK1s40i6JsEaDSehZ5Y3Ikacwl0IZJjp+y+4eEGiqKztkvBF7dStKCHVRJmACpiqSfoOk2sGdyD9J+jicPHUOnFeLU6XfwH/3Rn5BdCNfnZ/Gt730PJ948gZn5WVR8lwubFeRwXB2eb8Cu0AKagoIcTraPKEqRpfS5x11EVOBNkTG6p7QUb+gWKn4FnuOxwONYFTTcBkaGh7F7aopXxmgNzNKp40njyfl/aFzvk7jf8hpCQAgIASEgBISAEBACQkAICAEhIAT+KQk8tAIQiT+tdgcXrlzC6fNnML80j05vE0kR4dChaTz3lS9ibvY6bty4ivX1JS45JucIuX9ykjjSDLquw3FtODZNhRuwLZ3dLjRjXvEqGKgNQM0NDDVHsHNqGjVvGwyVImAPToHwPcfQx31TBEmA1dYqZhdmsbR6dyvWRePpAXKE3HlECSxyQ5mmBlWn8umE/9HBIlBO/UQkA7E5iVnS/4TdFGErxvGnvoDh6jasLq3h2JFn0Fpt4crVaxgZ24HpA3vRDmLcmL2Ot86/i29++y+x2VpjEShJAgwPN+B4OlSrQKXiwbAc6IqFzY0uVldaME0PlmEDigbLNFigC2MS9XQ0Gg2ekKdi6NHhURw7dAzTkzvhex50Cn1pNB6/JZj9NsXs4wKVxwkBISAEhIAQEAJCQAgIASEgBISAEHgICDyUAhDNr1OM6dbcHGbvzOHKrauYX5zHensN4xOj+NoLv4PdO3dgZuE63n/vDBYWZ2A7JlqtADq5ejhWVM6c61SKbGgwNQW2ZQJFxp0xjdoADN2GZ/iYHN+NqfG98JxBqPjbFbCH4P7+nVOkMBm5hzpBB3PLC9jcXEer20KS9wBEHDpTiIsKmKbK7p8wDpDk5AhSkG1NwScxRb8KLm/OkpiXx1rrXawstvCNP/yXCPsJXN3D3l3TIHPR/MIddi8dOHQQiZqjF/TQiXp4+9xbeOXEy1hdX8bgYA3VmoMg6sC0CxiODsty4do+NlZ7uH1zEe3NkB1Bhm5CUXQk5AzKM+iGyUtsnlfBnt3T+PzTx7FvYhc8w+KYmPGPKOh+GO+znLMQEAJCQAgIASEgBISAEBACQkAICIEPE3goBaDVzXVcmbmGxbt3ONJ04/ZN3F1dxcT4KD73+afx5JHD8E0L566ews1b72Nm/hq7P+JMQZ6rKChslGVc+mwbOkyL/qkcD1LzAp5TgWdVoBYWql4T+3cfxvbhPVBVE3iA3D//mLcyCUG9qIfNXgfLK3extrmATnedRSBFp4LknAUgqDliWgojB5VOWTAFSUpl0BqSmIQfjafckRZYW91Ee62HibFpIDfw9BNPYWp8FxcuXzh7kUuXd+ychFf3kao0Ux/g2uwVnL98DrPz17nYOS9ipEkAxUz4HMjRU/UHUKQGLl28jZnbd+D7gxzji8OU7wm5f3q9Lke6Dh06jK9++XdweO9BeJZVlj3/Y0DJzwoBISAEhIAQEAJCQAgIASEgBISAEPgMEHgoBaBX3zmBTreH9dYGd8isrKxjZNsQPvfk0zg0fQCNuk9zVphfvoqzl97E5ZsXoGoFTMdBmBSIohhhP4BhKKhUXHgUAzNNaKrCgoFnOUgjFUWqYXryEPbvfRye1WDx57PUG0PCTZJnWF5fwTvnTmPxznU0mi4GBupQtkqwqeeH1r8o6tXrR1y0nFLki/p6uHhZh+dWYJsmrlx+H+9dvI7RoUlEYYH/4k//FQZrwzznfuPKFSwuzmFkfBQTu6YQI8Jqbw2n3jmJ6zffh2HRDFjGC2KKksGwKFUW8q+Y7zVh6D6uvjePmdt3kWcGdN2lcTL0aR0tiLBn9y588fgX8PwXn0PT8zkGZvAmvRxCQAgIASEgBISAEBACQkAICAEhIASEwEMpANFt+8mJn+HO8hKuXbmGvbv34XPHnsbE2DhMh4QcCjKliJMO5tdu4W9+9m2kWQ/1gQbCJEOr00UQhjA1FdVqBRXPgW0a0BUFKi9HAXmsYufkPhzZ/ww8pwnktAtPi1gPj6hQbofRjHvOa2K0epXledmDowKbm23cXbuLG7dv4eJ75xBFbRw+Oo1Dh/bBdyvMSdVMxFG8Nfeuo9/vsqOGVrcIlGmZaDSacCwPL730M7zz1jkAJp54/Bn8znNfgWM6RA3t1gZefunn+OrXfwe6ZyLIe7h08zIuXbmAzf4aFJU2yTJeIKP1MUMDXF/n8mldd6DkDu7e7eLmtTtYW+4ijVVYpocjjz2Op554AjsnptDwa6h5Hkxdh2bQq8ohBISAEBACQkAICAEhIASEgBAQAkJACBCBh1YAevPCW9Cho1mtw/d8+L4Pi/peqOKZ17JI9IiQI8LJd17CldsXeBEMuoZOr484SaAbKiqOyxPwtmnD0AxkQYI0BbaPTnD0a6S5A5rqAPnD4f6htTCaZqfrD2KKUyVQNZWveUv3Qb/XQxiHWFldxZWrV3Du7DnkSoHx7cP4wz/6XezfNc0rWzy/nmm8SV9KSLScpSFNI+g6FWGXTiCKY4VRgFdPvIRXXn0V9fogvvLlr+LzT34BWZbA0FQEQQ+nT76G4bEhTO3difmVObx55iRW2ysI8wCaoXL3EN+5PEORJjAtYGCgikqliiw1MD+7gbmbq8gTC3t3HcTRQ09gsDnMwg8VPVMhtKbJupf8aRMCQkAICAEhIASEgBAQAkJACAgBIfDrBB5aAYgupNfr8ZKXQW6Pj3DmlA6YBKudRVybvYAz595EghTtbsAcbNvi4mAqf7aoVJjiRpaPifEJ7J46AM+qwVBJWCjdPw/yESUR0jxHFEe4u3oX7X4fa5vrmJ9fQLvbZUZxGKPX76Neq3HR9cr6OlZX72JlZRWWbWDv/j3449//PewZn2QxjQQgElXuLY2VH0tx7cPuGvp6r7eJU6dO4i++/Rd46tjT+IM/+GOMjIzx48rK7Rwzt67jzNm38ZWvfQm3Zm/gzXNvIqSYl0E77goMap4m9xZNyhfkLtLRqJnwXR+dboIkMNCsbcfkyDTq3iCatWGYhiOT7g/yG1POTQgIASEgBISAEBACQkAICAEhIAQeCAIPtQD08QjSxHmCXrSGdy+ewuWrlzB7ZwFRkqLeaKDu13hOnISgkaFh7J7ci6HaMDyrDo0msFgEeTDFnyTPWQQj983dlbtYWLqDhaVFtPotzMzN4cbMDCzLQkEKTaHAr/hI0hRVv4pGtYYkidEPemh1OojTCDu2j+GF57+MZx8/hrrfYPGHFZmPcfR6HfzkxR/g3MVzeOZzx/HsF78I36lx/IyfRQWCXgs/+slfcw/QWncVS+uLgKEiovUx6pdGhjiOkWcFXMeC77mw1BS1SoXjXnlsYbi+HTvG9sKzmjBURyqeP8a9kYcIASEgBISAEBACQkAICAEhIASEgBB4BAQguskkAkVYW1/CpWtn8Mbbp7De6qDZHGIhxNB0TO/ag327D2CoOcJF0PfcL+Vb5OOJIJ/U2ykIArR6HXR6HdyencWtmZuYWZgHuYA2u5voRhT3UpAXBc+2G7oB23aQJzks04Rl21zaTCXO1IW03lpDmqV8+s8eewbPP3McU2NTcCyavP/tRxRFuHr9fbz97ptodTdw9MljeObJp4HMgGnopQMoT5EkEc6ffwdnL56BU3PR6m/CqBgIshAxEp5zp1JqWhar16qwDXJmAYOVGmzVgQ4Hw81xjAxOwrRq0FRLBKDffnvkEUJACAgBISAEhIAQEAJCQAgIASEgBB7eDqD///eubAUKohZe+uVLmFmYhe152L/3EA7s2YeaV9sSfkq3Tyn5PDjCD3X79IKARZ87d+7gyo2rXN7c7veQZAm6UY8anZCrOXST+nvYfAMFKhRVRZHlSOMEmqJAUTX4VR+NepNFmY31jRKnCgzWB/DEvkM4fvQpDA8OfyzMSZKg1dnAqbdPYnVjGYeOHMLuXbvhGD4s1eTi6ZwFpgQbGyv4n/7t/4ixnWMwXB2JniJTMmRqjhQZLEOD5/twdCqALligq+k2zNyAq3sYHNqO4YEdsIwGVPXBdGZ9LGjyICEgBISAEBACQkAICAEhIASEgBAQAp8ggUfEAfS3RJPjS88bAAAgAElEQVQ8wsrqEtY2VjGwbRg1rwnHKJ0uD5roQ+dE4kov7GGj08H8wjyuXr+GazeuoR+HLJjQ5JlumaT0IC8yFlOgKiiyDFlaQFM1KLmCLMuArEBRAIoCeF4FtVqVr7vd6aDIM2iawc/haSb+46//Efbv2c8Rst92sDjVa+P67A3MLd3G0HATjx8+yr1JOmykCRVF86lic3MN3/7OX+LG3E0Mbh+ERvPvlopcz7ksyNCBTqeDmlfB4NAQPNeDrzvQQ6DuNrBtaDs8bwCONSAC0G+7MfJ9ISAEhIAQEAJCQAgIASEgBISAEBACWwQeOQGIrpsEiyDqwdRtaAYFvh4cp8+9dyYJP3GaYr3TwvtXLuPajetYWl1BN+yiHwVQNAWW48CwTRZ3aDmLF99pnD1LkScJKUIAzdrnOTuBqAwopUwYAMdzUfFcKKqOdmsTWV7wpDuJQ0WY4Ni+o/jCU8exc3LyIwu2P/wbRDzbvU1cu30Z129d5U6lr//uC6z45IkJFRZMKpVWM4RBD++/fwl//pd/huHJEdhVGzAoohejQAxNB3f/DAxQx4/O7qHxwTH0V3sYH57AyOAETNOHqjkw1N8uTslvuhAQAkJACAgBISAEhIAQEAJCQAgIASHwEM/Af1ZvHhU7p1mC5bU1XLl2GRcvv4eN1iaCLEaaZ/xP1TX+p5CmQ8G2LENBrUWaAVXTkFKRcpIgTTJkGYk/CnRN48ekKU3DUwH2AEwSj4oMrc0W47RJUOLOHhWOquOZQ0/h+Wefg+c4H0MESvDmO6/h56/8BDvGx/G1r76AgeYQSU1QVQdpDuiqijii/qIN/F9/9n+im/XRHGkizgNkeYg8j5BmIaanptDptdFsNOFXakjDFA27ianRPRgZ2A5D86Cy+PPgCXef1felXJcQEAJCQAgIASEgBISAEBACQkAIPNwEHkkH0IN4y8hFkyFDJwhxZ3kJ5y6cxbn3LmDh7iJMx4Ht2MhRsGhDPT48l54XSNKMS64d24NpmIiikAUepQDShMSeDKqqsDBEB7mDSAiqVWv8HGEYIuz3uTC6UiFhRYVtW+iud7Bj2zieffJpHNp/CHW//hvlFuoSOnnqVXzrW/8ejmvjv/tv/zVq9QbyTAU0H51eDMvU0Yt7uDF7A2+8cwo3Z25gcKQBr2IDRcwikKGRA8jhcxgcGISlW1BzDSPNMWwf3o2qVQNgSvzrQXwTyzkJASEgBISAEBACQkAICAEhIASEwANLQASgB+TW8KR7FODc++dx+swZnLt0FllRsPBjOTYMU4ft2lBVDVmaIae4V5KBkl+0tGWaFrIsRdAPkCQpHNtCnqYcdyPlJqWfKQooigLbtrnbh9a7aFEsz1MURc69QPR4EoHSKISpm9gzvgtff+Gr2Dky+RujclEU4Pz5t/Hv/tf/GasbK/g3/8N/j9HtY9jodLHeTdGNU9yem8HKxgp0Q8dGt4WbN65hdPs2VFxaC6OZehtZGkNFjppfhW05GBkcxWB9G0aHx1FzBnn6vTzE/fOAvHXlNISAEBACQkAICAEhIASEgBAQAkLgISAgAtADcJNIdFlaX8WZS+dw4tTruLN6l91A7PLJcpiWgcHhIdiOi4y6fbYWvoo855Jn3TCgUcSrKBAEIUfAyPFDEgnFxLI0RxAGSNMUhmmi6vswLQuddhtRHEPXFKgq+HuarrGDiEQmZBm0QsEffPWf4YmDR1F1qn+/CJTneOvNE/jet/4SyxtL+NJXnsOBwwdxe2UZK60uEhSYX1jAwPAg1lbW4Dg2+t0ui1eVigPPtUFqFk3W68hQ8TxsGxjBxNhuDDVHUfUaUHlQXoSfB+AtK6cgBISAEBACQkAICAEhIASEgBAQAg8ZARGAPuUbRpXM7V4PJ98+hV+8fgLXb1+HV6vwIhbFtQzTQGOgiYrrlXPuKXX+5Fz6TG4gTdPZUaNxYXLKfUD8L83YSaPoGrIkQ7fbRRInHK0ipw8JPXESI45ijpCZFglJVNhMqhFpPxmiKEYep3hs+gB+97nfwcTIOAx89PQ6dQ6dO3sK//f/87+jHbVw4NhB+EMNrHd6MB0PaZah1+3ya0RBiDwr4Nkuhoa2YWRoGIvzC7AMA0PUTaRrGGpuw86Jafh2DZqmSuTrU36fyssLASEgBISAEBACQkAICAEhIASEwMNNQASgT/H+kfNndXMdZy9fwiuvncDM/DwUXYFTs6GbOgoUXMps2w5Mw+DuniwpxR+KeVG3Dy130Xw7CTckJhW0/EWfFzmvf1Gci8SgPjmAkoTdQn6lwo4hEoXop0gMIpGFtR+q7KG+IBUs1ERBgKpdxe995es4tPcx+I6H8tV+9cjzBDO33se//d/+DXIrw74j+6E7NjrdHpI4QxhH/PoKNMRBCk1VsXtqHwYaQxgb2Y6RoTGoOS3C2xioDfLF0LWr6kcLTp/ibZOXFgJCQAgIASEgBISAEBACQkAICAEh8NAREAHoU7plOXL0ggCvv30aL514FTNzs9AMHbmaw/Uc+A0fmqqwYGNoeun+Qc7OGV7+Sgt2AlmWDUPTuBCaVBOee1cVFoLyLP3g6shNFEcJXNdBvdZAr99Ft9vj2XXd0KCS8qOy+YcFIMPQQFP0URhBh459O/fiyUPHsGtsAo51r4fnw/ByXLryFl785fcQqm2MTY0Buo5ur4dOq4Net8cRtVLAopfSMVgbwcEDj0NTbYwPT2LXjj3sMFIl5vUpvSvlZYWAEBACQkAICAEhIASEgBAQAkLgs0pABKBP4c6y86e9iXOXL+H106ewtHwXqqmVLpksZfdPrelzP46m0Nz7R/TebMXBNN3gVTB2/xQFu35oLYwKoWkBjAShUiCitTAFlWqFi6BbrU1EccTiD4k9tCBGn5NxSNEKdhflJCoVgJZrqGgeDk4fwLEjT6DpVf/OLDw7gBau4ns//D8Qa23sf2wa3ZAcRkCSJlw4vbq+gSwB4j6VVFdhG1X8Z//yv8Ktm/PQUcHk6E4MNgdF/vkU3pPykkJACAgBISAEhIAQEAJCQAgIASHw2SYgAtAnfH9J/KG1r7fPn8WLv3wZc4sLMBwTKUk4Cjl+dI5k+RUXFc/ls2Ndhz+j//6tP4bKnUkcoqgUdQDRc8dJwvPv99a8FJaAVGR5zmtinusiTGJsrK0hLzJomsLxMrfiwbIMXg5LspT7hCg+RtEwz3AQdzOMb9uOJ46WLiDLsH5NqMkxt3gJf/6t/wWak2D71CCgFQiSPjuLSMjqdQIYpovVu5uIIw3bR3bjS8e/jkZtBGvLXdScBoaGhzkedi/SRlf9659/wrdMXk4ICAEhIASEgBAQAkJACAgBISAEhMBDT0AEoE/4FkZJgvmlRXz3x3+FGzO3AUOhzBW7dijERREsVclhWCaGhwZ5up2EnqzIQKtfWxoQyzoc+sozeI4H07BY/KFoV5xE0BQSkra6gVgYSlH1qxwpW19fQxgGsGyTO3/IaVSt1cqeoTxHkkXl1DwKXhmzDRNFVsC2bBzccwjHH3sGzq8LQHmCC5dP4pXXvwO7VmBorIpMjRCEfbR7bbiOgywpoOkudKUCtXBgGU0889SXUbdHcXv2LtqbfezbvReeU87dGwaQsfJVzt3TYWjG3w6BUZRMJQZl15EcQkAICAEhIASEgBAQAkJACAgBISAEhMBHExAB6BN8Z5BQcfnGNXzvR9/HjblbUEwNluuyEENqTpwlKNIMCvXyaAaaTVrA0niRi/p4aEmLYlmkdSgs8FC8y2BRh44oDBEEfWRZAWurHJoEnXa7y+tfzeYg4ijC3bt3kaQxqvUabNtkxw1Nw3MZNG/Hk+soR5puiU7sQCr4Z3dP7MKXn3keQ/7gr5RBJ1EP7118Hd//6Z/h6Of2wKmqSBAgzkOeoDdNA9XqAFTVxvpyAMcewFBzEtNTR5HnFoIekNIgGfmVVBW+7/GKWRj0+HrTHNxFRPP1lq7DsixmQqerGTQPXx4UdSPR6t4hfUKf4BtcXkoICAEhIASEgBAQAkJACAgBISAEHlgCIgB9grcmiAK8+Mtf4OcnfoF+HEI1dXjVCosaJPLQJHtepNB1jQUOy7bhOjZ36IRxyN+nx1FhM82pk2OHunoUmoNXdERxiF6/x44YEobUrQn4fj+A51cwPDCEdreDO4uLUDUNjXodjmvDcRyOf1E3kK6qHCu7F7tKkghxHJVOpDjCYLOJJw89hb0Tezka9rcCS4J333oFb737M4xN1dAYrSBFiCjvI4wD1OoDsE0H/W6GIFQx1NyBqj8CW2/CshoIeuRu0jG/sIA0TWHbKnQV6PbbiMKAhaE8zWGYFurVQT7PZqPOcTc6f+pNIiaWafHjdPphEo0MnSSiD2Jln+DtlpcSAkJACAgBISAEhIAQEAJCQAgIASHwwBAQAegTuhVBEODq7ev42asv48qtayCrjelYsD0HhmFwRw9Ft6iFmdw/tkWlzAavdqV5xu6eMApZAKKFL8u24DguVEXhqBfysvg5JJEoz6BC4ccGYYQ8yzE4MAhN17GyvIJ+EMBxbPh+FY5r8vM4lvUBCUPXYJgGx8soKkauIi6YRg5DUfH5Zz6P3WO74ekeLM1ix06eRLhw/iTefPMnGJtqYHRyAHZVx9LmMjY3W5iYmIJumej3Ety6sYjl5T7U3IWieli+00KjPoI0yUERuZ2TO6CqOdKkD11TsLa2gl6/T3XWCMMEQ0OjsL0KDE1hN1AUBbAsB42BJhzTZZGq1mhwtI3OzdItFoIM9aMG7D+hN4C8jBAQAkJACAgBISAEhIAQEAJCQAgIgU+RgAhAnwB8cuTMLMzh56++jPNXLkChbh5D4+Jn+qibBi9x0ax7nmUwSBwyyrgTrXMleYY0SViQIZdPFMTcEeTYLhdAkzunyCkeRg1C2IqGmWh32uwIcm2PxR6aZF9fX+dCZq9C0TOLhSa/Qi4kk908XPysU/kzuAw67PfRD0N2BNGzZ3mCLz79LA7sOgAHFseyDIPiWBGuv3cG3/zmv8PxLz2JoR0DSBGhG3fRC/tQdQPzC3fQancxN7OKlZUO5mZW0GiMwHMaCEJaBqtgoFnH5OQ4qr6LRqPC8a9uZxOddh9hkEEzLJiWC8uyYZD4E3TRabURBiFsx0bFrWBk2wgGtw3BtV2YpolmYwC+58HSTVhbHUISDfsE3vjyEkJACAgBISAEhIAQEAJCQAgIASHwwBAQAegTuBU0gf7a6ZPs/tnobkJ3bKTIYLkOFEWF4zowra3emrycbrdJADItqAoQFxnPu9NBDpkoCBEnMXfdWLbL3T1U2szT71kK1/VYrmm12iwMkfhjGjbW1zeQJDH3AZHriAQdv+KxAKToKhdAGzQrr5MQBJ6Jp3NP4gTFVg8RiVAH9u7D88efR82oQeMiZoMdQG+d+iXOnT2FQ0f2YN/Rg1ANFe++/zZ++OJPESYJNjba7PLpBynyXIdSWPArA1DJ8WR47DIK+n1snxjFxPgYBgcb7Ezq9Drod0KOckHVOdpGkTeLS65zdLttbG60EEUxarUa/LrPK2UUF8viBNu2jaBSqaBZraPh1+BR5M0oHU9SHv0J/ALISwgBISAEhIAQEAJCQAgIASEgBITAp05ABKD7fAvI/bOwvITv//j7ePfCecDUEGUJu39olr1SraBSrcI0acodUGkNnmJLhgalKKArGlKVnDd5uQdP0a6U1r4C7r8hl5Cm6bzQRd05WVFwcTQtgnU7bRaX/EoNvV4fnc0WDFPnyJdG0TFD43Uu2ynn5pMoguu53J/Dbp80RRTHXP5MQhB1EMVxjN2Tu/D00acxMTwOz6KyZhVREOD6+xfx3qWz2H9gCoeeeBKZquLHL/0AL7/2Cta7LXR6XXS7fSRZjmZjGIbuwDF8dIIQSZTAsW04tol6o4qpqQlM7Zzi81q5u4x+P4RrV7gfiTqRaBWMRCzLNJGEEe4uLyHJMtRrNRiGyQIWOZPIUUUCFpVsDzUH+PtT4xMYGRzh66TnEDfQff4lkKcXAkJACAgBISAEhIAQEAJCQAgIgU+dgAhA9/kWBFGEM+fP4Ns//C7WWpvQab2qyJErBTRTg+s5sG27LH22DGgKYJsk6mgcu/qgjDnLWASi4mddN9idk1DfD8/D05K8xnGnjLqA0pTjX/S1gcYgr2VR9w85hDRNgVtxWDAi8cOmmJlFs+tc8QOL42hlp1BapIjDBFESsoiSJCmyJMXE9gkcmj6MveN74FDPDmjGHliYm8O7p0/i8JH9GJ/aAxg6zl++iJ++8hPcWphFq9tFu9vl/qOqX0ORk7IFKJrOricatvf9ClzHwtTOCezdu4+XyNbWVpHEVAztcME1Rb7yAqhV67wulsZR6W7KKCZHM/YZdMqwAUgT6kMCdwjRudf9Ksa2jWLn1BTGR8cwMjJCITbyFvGmvIzJ3+dfCHl6ISAEhIAQEAJCQAgIASEgBISAEPhUCIgAdJ+xLy4v4WcnXsarp15DPwq5+FnRNURpDForHxgchMJuFR2eTd021FOjcWEzazJpWi5wIUeWgwUgh9w+eYEw7COOE+RFzq4ginmRA6jTJoEkx2B9AJ7nY3llBRub6/BcF1AKOI7F8TJy03DRNIlPJrlm1HJBzCilpyxLSqEpzbicOk/BXTvIFHzty/8M+yf2cJRK3Yqnzc3MYH72NsbGx7BjYgqZpmJ2YR4/+NmP8P7t6+iEAce0YnoiADb9rKZzvIxEL9spY2lUaj2+fRTj27ezGEWOH3LwOJaHzdYm7t5d5r6f4cEh/j65kzqdNrpBH0FIUTGUE/EqraXp7FyieBsy3rOHZZjwXRc7tu/AU089g4bvw7FMGKolAtB9/n2QpxcCQkAICAEhIASEgBAQAkJACAiBT4eACED3kXuSJ7h64zq+9cPvsQBCwo/tOqRlcMGy5ZhwXZtFGDoonuR5LrS8YCGGjyxDSpEnkmT00tVC7h3qDup0uxwDoy4g+n+efU9ztDnqZWJ8fJzdQdevX2cnDcW9TMvgmJVKRc8qlU2XghKtfpEdJ01zdgPRP3bTxAmvipFDh+bkaYEs7Cf40ue/gkO7DqBmV2HQaakqep0OZm/fxsSO7fCqdf7a3OIiXjt9CmevvIf1bhdBHPGyVxQHoIH2KErKLiJy/lRdFmgoDlev1VGrUwm0xt+jWXsSpZaXV7C2vsauqW1Dw7xmFmflWtn6xjo7fYqSFl+bolC5NvUjJRwNU8g6RL1FRSmmTe/cg+k9O7F9ZDvqTpV/TlxA9/GXQp5aCAgBISAEhIAQEAJCQAgIASEgBD4VAiIA3UfsVNj82tsn8cOXfoqVzgYKBTBsA7qpswiUo4BtmiwEUYnzwECTnSl5ViBLkvIRJMJEAceaDNvhszUNC5qqIKAy6DhmkYOKm0kY6nVDdLsdDA8Po1qpYmVtDRvr6+y0IdGEXD+uWRY90wKY7Tj8NSofysnpo5IAVObBSJjptHrQNAOGqbEYRF08NMd+cPogju07hsFqk0UqdUvEIhGIomiGRTPywNLyMl49eRInz5/FZtBHr99G1XPhV1ykcYhOlybmAbfi8vlQLxG5eioVj8Uxv+Kj4nlcdE1On5XlVbRbHY63NRpN/h6tmSVpirXNDWxsbvJimqIrLBqxuKaqiJMIGrQyQqfQbH3ZDeSaJnbvmcbxp55Cw2vAUil6JxLQffy1kKcWAkJACAgBISAEhIAQEAJCQAgIgU+BgAhA9xH6emcTP/rFi3j97TfQjQMUGthpo6gaChTQDAW2bW711SjwfR9V3weofDmKoaoKizJxSM6bHKD1K03j0mb6SDEn6rUJo4hFG5qM77Z70C0Tw0PDiKMEi4uLXA5Ni1j0mJpPk+8GLIOKow0WpOh1KGNF/6VPSf+hNTESSoIkQpEWUPgxKvq9kF/v2OFjOLrzMAarA+zSKduKStcQHffiZAtLS/jJK6/g9Pl30Y8jpDldF1Cv+vA8h11FdJ6qqcOkSJquQdVIBNLRrNexbWQY9VoDSRqj3WpjY3ODH0+uJyq/rlZrqHgu0ixDNwywtrGOoN+FotBamMLilaKpLDJlecrXSNGzOCRBSGWhrer5ePrpp7Fv1zR8nRbCpBj6Pv5ayFMLASEgBISAEBACQkAICAEhIASEwKdAQASg+wQ9R46l1VX8hx98G+fffw+wS0GiFFLoKKCb5MAxy/9LM3hVF9WKz7GtPCGRQ+X+m6Df454cjSJMVLlslC4VElvYSbRVEE1CDH2/2WjCtlzMzc+zwOI4DjuM6LVJYKKSZdMop97pPEmssUwSXbSyDJqPjJ8/zahrqOzucSyXI1skAB3YfQDHDhzFSHUY4DAX/ezfdc6cu3wJf/Pyi7g+exthHEHRFORZwlPsA4NNFrbCMOJ6HpqnJ8dO2WdkYHBoAAPNOrudqNy61dpEFMTcEcSCGFT4VR8Vt8JuqiyP0dpoodOnpTFql1ZYaKPonaqpyLOchTPiGgcRDFWHkgNRGGJkcAjPHj+OvZN74KgiAN2nXwt5WiEgBISAEBACQkAICAEhIASEgBD4lAiIAHQfwS+tr+KbP/gurs1cQ6oUUElg0WjmXePiZxJyqJCYOmtouYuEGsd1YfD3c+jQuf+n1WrxFDs5XmjCXVEU9Hs9WoTnNSxy+JSxMA26ZmBicgJraxtYWFhgkYRKn0kusU0blUoVqprDtsi1U7BvR6O4lKluOZEKFoHo/LI84Xn2IAwQBjEMncQqnc912+AIjj/xNCYHJwBKq2k6VLXsMrp3kIB0Y24Gf/b97+DW/CzyPOUenjSLoSoqKlUPnkviVCkCuW6Fo2fUOVRxXTQGSPxRUaQJdyblOZ1bGe1KqRg7TeE6LlyvAkPX+aTDoIdWu4V+ELH4Q/1AZGsi4Ycu7J4ARMIPQSHW3dYmKq6PHTu24+nHn8b44DAsKYS+j78Z8tRCQAgIASEgBISAEBACQkAICAEh8EkTEAHoPhEnZ83M4hx+euIXuHTjfaR5hhQZLNfkqJamUWmzAo2UFlXhaBJ135CQQ9PmZQxJ4T6bIOijT+tbADwSOyj+lSW8zkXCELmBkiQDKUJjY9vhui5m5+ZYOCLBhZe9dAMV3+ePtPJlGhp0Fnpy6FQITefDBp6yBJoFoDTh3h0ugs4KKIrBIlCv18Pw8DY8efhJTAyOwlIdqLA+iIF9WAC6NnMLP3z1JdxanGMhibjkWcrCFok29YEqdM0sI10qLXqVj6HFMtOibqSyJJq7gUjA4fOnmXqqHsr5RCkCVvGqUFQSgLocE+v1AiRFxs4nIkMF2TrF4ADEccROK7oujoHFVBCtwbMr2DG+A88cPoaRelO6gO7T74Y8rRAQAkJACAgBISAEhIAQEAJCQAh88gREALpPzJM8x+zSHL79w7/CwtoylxQnRQzT1uHaTulEIeHF0KAppSOIhQ126ljsDCJ7DzlfSKgIwxBxErPDx3XLMmieOieZSNXQ6wfs8BkdG0UQRpidmYVpWdC0srvHsgwWWXgFjL6+JfBoOs2iG1DJQMPPWhZBU4MzOYCiiIQnWgyjiFdZ7Nzr9dGsD+Lxw09g1/AOGLmBJFJhOeV53TtoBe3s5Yv44SsvYa3VRphECKMeO5hIBKKDVrwo+lX163BcDwGteBUk2ZDoU0a1LMdigYZ+TudpdwOWTueSI0lo1t6E79f5PMN+D+1uiwuyM5quBzmkMu5P0g0SqXJmppMjiL5Z5DAUHUWRIk/JEaXg6y98DfvHp8qJeymEvk+/IfK0QkAICAEhIASEgBAQAkJACAgBIfBJEhAB6D7SvnTrCv7m5z/B/ModkA+Fok0ulT4btMKlwaLiY8vmSXYSM0hsoMiTZZFLyOKemyAK2QVEYg9FoNgJoxvs/CHXDy1uUcExdf/s2rUL1v/H3ps/yXGfZ55P3pl19o1Go3EQB0mQFE8QomhJtCzTtuSR1p5Zz0zM/FEbG/vjbuxsjCNmI9bh8DisGUumKFqiSEEgCN64L+Jis9FnXXlnbjzvtxrUQYmgCJAg+SZDAtBdlZX5qWpE4Inn8EOcOHECSZqh3WqK88gbl0fzVhvNhkTCtublXdeSQmgKQdQ6bFFFKlSMfzF6ldMdw+sdu24KYNAfodPq4slDX8Wuie3wygA04zgUTH6lB4jPPXXpHP7vv/tv6NP9Y1ciaDF6ZrQmIwIxBhY2Imyf3yEMuOTF2fYoDCWeVlUUpUxPkkvnkush9EK50pLOJ0a5OPluc/I9F9fPSObgbekcKutaFthE4rJtWBU58zmORNxCEcQslKl5jx596Ct46tHDmIiaKgDdwZ8PPbUSUAJKQAkoASWgBJSAElACSkAJfHoEVAC6Q6zpPTn/7kX80ws/wslLZ1Gz/Liq0G03TP+PZSFqRBLp4jpVnhfwHBeNKJKyZttyJebFnhtGmyS6JCKQWdna3OyNl7AoetTYsX0R+w7sxdrKOs5fuCCCCYuUGRPbEoCozVAoCWSJTNqj5fd8Xds1AhR/BUxEi2IILT+O68LzfaSjHKhspGmJqe4kDh58CItT2+GWATwnMPNhv3LwWt84/Y5EwK6+fw0FhR+b95GNRaBa4ljtZlMm6qenZkRY4veHg4E81vVsEXREoKLI5JilMDqSiCJLMxHC2A3kOkY045qYYVXzCaJs1TcvzRLxh6XRPFedl8YZxXl48N5iWQn7/ne/j4WpWekIUhfQHfoh0dMqASWgBJSAElACSkAJKAEloASUwKdGQAWgO4g6TmP8X3/3tzhx8SySik3JLF/2Efo+otBHp9OSWFJZliJcUJDgTLyUHcOC47myXGWEGAon6c15eEa+uBbGHpyJ7gQeeughEUbOnTuP/qCHic4k0iwVIYS6DJ1FnENn7w9FoEYjlMiXxL/E+WNcOSyIrigA8XorCitGOYnCBtKkQJGZa5vsTOHAvvuwOLUgs+zNaOq3SPL+j3atqI0AACAASURBVJ94U1xQG6M+VS8RifrDnimgZjmzZSFshPD9EEEQYbo7JR1J/dEmirwQFxIvgZE4s1LGyJstvCgA0QHEe6T7x6egI/oYO5H4PAeWQ/fSuNRofIVbXUfyUJ6kBjzLFpZcVKMo9NThp/DEQ49iImh+6LrZHfzY6KmVgBJQAkpACSgBJaAElIASUAJKQAncdgIqAN12pB+ckCLE80f+Ff/66hFsjHqo7Fq6ZybaDQRBgDAIjQuFYkZtHCl069CeU9eVcfDknF3PxAlEYYiLYRQsKLrESSY9QffeewBz2+ax9P4SNjbWJT7WiEJ5/JaLCPaW4AKJW7EHSAQYduqIIjKexUKNokglAsYvu+K0YTG0C8cOUGYZrMpFt9PBYw88honmFOJ+DD9sw5OOnQ+ONE/x82NH8N9/9AMkVYGC3T4WUNuyeyYFzBS82AFEFw7Fm3arI2ITX5vdPWmeSF8QH0M2FhnZxh0lU/CVic9RRMuZQ2OZtuOJMOSI+OPdXAATG1Ulg/Gi+zBeVmal6VGqK+kNogDUCEPs3rkLz37jTzAVdcbC2G9P3N/Bj46eWgkoASWgBJSAElACSkAJKAEloASUwG0loALQbcX56yejMHFl6Rr+vx/9d1xfX4IbsojZQiTCjw13q5OGnhXHkfUvljzTscLoFg8KQFsxMAo1SZqi1+uNV78cbJ9fwPb5eSRpjNXVVXHWcBrd9R1URQUvdJEmqXEYsXRaSpQ5+87ZdqoslYgrPPjHciz+cLLdzK6PRSC6hfwAeVLAqVxsm5nDwb33oel3UWSA6zdvllhvUeCC2E+P/hwvH/8lVoebSPMMo3Q4XuRy4LseXNeVX20WQ9dmpt33QhGp2s1IJu65gkahiAYiun/oWtpisxU7Y1l0kmQox04qB1wso/jjweHjGfuqSimGlmWwspBC7LqoRUCS2FicSQl1EISYm57Bs9/6UxMDo1T1G/G2O/ix0VMrASWgBJSAElACSkAJKAEloASUgBK47QRUALrtSH/9hIxB/ejnz+OtC6eQIZMSZ0a16NwRBwvjR54nRcQshJbvjZer6JNxbFem0OltoXiUxBmG8QBZkqPZaGFhx04RMyj+DEdDmU/nspb0BjHuJZGyAnXFHh1HZuHF/mJXRgQCBR5LDEDs/anAqJqJpPGgaBT4vhFAKht5kiOwA+yc24F79xxAYDcwHBZodqZ+SyTpD/t48chL+Nmxl5DaOfIyw8bGBrzQRxDyXilCcdnLEaGG0TKaeLKsgB9G2DY3K04mXldd0tFjnEp0AgmTupRNLzqHuLKWprkphZbIm4fAC4WfPV5CYyE2WVFcK+tS4mdcE+v1+pienEK/30cpgluJmckZHH7sCTx0/wNoepy510MJKAEloASUgBJQAkpACSgBJaAElMDnl4AKQHf4vaML5u1zJ/DCqy/jRn8NUcMToafMcpkgN44XD14QiMOGIo3ptylFqKAoIr8fd9rwcumkoegx0ZlApzsh4s9mry/9Pn5AscYselFUogDEoypKBJGHSNw+Ju61Ff+iQMSuHVP8nMvXzSIYYPuWFEW7NoUjC8PeAE2/hQOL+7FnfjdQuCgqFkuHsMfOnC2kjID93T/9HY68dhR24LBox3QSeY7M0rODiPfB+Jfr+fL7jEtcdQnb8dCZnMTi9jm5HkbPOEnf4IIZ18SyVIQac5V0D1EEYgxsLF5VjLax38hE6iAiVz12AFGMongEOOA1ZWiGDRHGsiSVGJhnefjqV7+Kww8/LqXQlKf0UAJKQAkoASWgBJSAElACSkAJKAEl8HkloALQHX7nKAC9eeoEXnrjF3hv8wacwEGj1RA5gf0zjB5R/JF1KzphxBVjTDqD/gBxMkKSJrKSxc4gHuy7abdaaLbb6G8OsLq6JtPyYRSICGT6bRxEkenAoYDE14sCD41WdNMRRDGIj88orkj0i904RhjZEpEotpjr4kqWi3QQY6o1hf079mN+cgdQUVBiQTNjVr8ukvSHG/jhT3+EXxx/BfAAL3CRpiN4FKEozHCJiytblislzvLCtS1xOK53USCa37YNk902otDD+voa8iyT7h46klhyTQFI+oPENVWjLivQ6ZMXFUzlELm6Mgcv7MBepGIsHhmWjICFjifROb5fySgTJ9BXDx3G4w8/gslmR/qKVAK6wz8senoloASUgBJQAkpACSgBJaAElIASuGMEVAC6Y2jNiRkBe/Hoyzj2zmvo5UOZI4+a44hWBen9CQIfjrhUKGYwBlVjNBhI+TMjUpZlw3UtWBIHK2Q6vtVuIU1ibGxsIktYkhxKp40sfjkOgpulyTZsKUnOZWLeCx1xz7BPKAjp7KFgRNEkl/9xcUwWwIwWI4c4dLioRQmksDHd6OLAjgOYn2L8jOIVC6V/YwIeFTb6Gzj6+hH88vUj4gDKiwx0BVGcEsHL8+E4vkgrdPDw4NqXHxiBqBU15NoYVZvodkS4GvR7SBI6gUKkJR1AIlfJL+z/kSiblF8XyFPeB2UrEzHjvfH186oUZxSvmNExI+7Y0hlkWRayEd1GKQ7s349vHH4a0xNT1K9UArrDPyt6eiWgBJSAElACSkAJKAEloASUgBK4cwRUALpzbOXMFBxOnTuDv//nf0ThlBjlKZqdBmzHhu940tcTcD1Lemss6cVhaTNFjpQxsV856FZpNiJMT0+LcLG2tiZLWXXNhXVL3EPSJxT5InAEjgvbtVGxpRm1iX9x5r0o4Lpc4Bq7jYpCXqWwU+RZIkIK9SiqSRSBKPzYdNJUDqzKxrbOLA7svA/daBo2mnC83xaAjPg1xLG3j+KtM2+in/REDKMIQ4GH1xlFEWzHRZlXEsmi+MKXNffhI/IbcNxAiqlb7Q6ihm9EoN4ARZnLolhZyy9yzVJbJP9nG7EnzVEXxgVEfUkKtasSlusIcw7eb0XrKAJJpExcSEBvfRN79+7D159+Ggszc/BtT2Ngd/hnRU+vBJSAElACSkAJKAEloASUgBJQAneOgApAd47tzTNvDPv45+d/iNPvnsUgjxG1IzRbDVicYTfzVLBdVyJedNKU7OTJc+RZLn007LZhFIzCybbZWXHkrK6tSekzC5rLspbn8PlhFMmvge+IACR9OWkKy7XRjAIRUBjz8n1HBCApWC5yWK4FTsXXSCVCRecRr4nSENfE6PyxKwuBHWHf4l7snT8A326jqlwEQfShFIfxBk5dOok3T76G5fUbslRmezaazYYIQFzbslwXWZaiKBlTo0vIxNDYKdQIuuLK4cHnNcIA7U5T/ryytmKKoNlnPZ6qJweKOhSAeJ8syq6o6RSi6chrUORxeO+OZ0QhcRGxnsgz8a8kkfvMkgz79u7Dk4cPYdf8AkJbe4A+hR8VfQkloASUgBJQAkpACSgBJaAElIASuEMEVAC6Q2B/9bSx9AC9jZ/94kX0ygH8ZgN+ZJa/6rIQhw0FEa5bUQ8qi1rEnzw3HTfD0UCcK51OV3pqBsOBiD90/RQ5i49zEX1YJs1fG81Ilr0opGyVPTOh1WpHEv+SJa2QsS7Ozacoshyuy8UwOoYqVLbpxTFOGupTFqqsBgoL7bCDB/c9iJ0zO4G8CZvupQ9px6EQQwfQhasn8PbZt9HnDHyWwXbZyWzBCzyJsvFaBsORuJ1EyBmbcDwnQBQ2wDl3ce1QkEKNmdlpdKe66Pf66Pd6MhNPoYqXy3gcRR6WaBdZCbYZebaHJE2Rp0ZI431RZKMLiK9dV7aIQbwHim6jUYwiz1gWhO3btuPPn/1TzE/NwFcB6FP4SdGXUAJKQAkoASWgBJSAElACSkAJKIE7RUAFoDtF9lfOS9FhY9jD3//TP+DGcBVOFIijhZ09dLhQrPE9rneNi4qrWrpuhqORzLlzoYvGljAKEY9GIv6Evi/rVYyFRY0QzagpQobvBQgaPFeNIslF0KHThuKO51Ikyc0EvMs5ehtZwTWtTP7MQmqXY18iAPElGRfjjbjIRwWswsVkZxoH77kf051tcMom8CH9P1u33k/XcOHqSVxbvowkGcH4czjTXkmpdNiIUFQVer0B4tgsm1njKXjGwJpRm8EzDPpDcSfxith9NDkxgSCMkGYxVlfW4IcBsixHmZnpeh7i9qmMQ6guKoxGqSmJ3nIIya9SIQ3PC4RzlubiAqIglscZFhbm8Rd/+mcyER85PgKbYpceSkAJKAEloASUgBJQAkpACSgBJaAEPn8EVAD6lN6zYRzj6OvH8Obpt5C5JTzOmTuVlDd7tmtKoClI0JlSVdjc7GOztymT6I2Qsa4A/QFXwRK4nosiT5HlKVzPQbvVRBRG0plTFTU835EyaApHFigABQjE8cNTU4ABPNeGbZvFLAorFH9834bDB9nGJVNwSYvT7FmFKqkRuS0szuzA4vwuNIM5Wf+ybRPR+rBjmG7g0tJJXF++JAIOY2dcG6PYQtGGR1ZUiEcphqNEeo1sik1jV1SnOyndO/0eC7ETebzHCXk/wNTMDMIwEDGs3xsio7DFY9wJTRcQ+eSZsRRxXl5MTeOHSGcQb64yq2OO7YpTqMxLlHmBYX+AfXv24Jt/9A3sWliEC3YAyTv0KX1i9GWUgBJQAkpACSgBJaAElIASUAJKQAncPgIqAN0+lr/3TIwXXb9xHf/y0xewkffhNU0JMQUNChmsWS5Z+sxeINfFaDSSJTCKEyx0ZqHxYNAfFx+X0utDLSIKfXRaTdOp44bjiBMLpRmYooOnlLiXiYVJoY+IQ5bLy61RV4W8nu9bCOhGoiuoSkUAMu4ZoMgq2HT/tCaxb/sBdCe2wykjtjWzsnm8/v7bwgjv7/z1V3H5/XMiAIkAteW82er2YQcQRaCEDh1T5FwWdAi5aDUaCPyWuJ5WVtZR1QU8z4XrUvRqIWq0EPoBkiyTTiTG5hgDc1xfHkNRiH/mUeS1cQixY0lep0Rek08lXUC8rDQ3YlFdluivb2LnjkX8+bN/hvmpOQQ2V8NU/PmUflz0ZZSAElACSkAJKAEloASUgBJQAkrgNhNQAeg2A/19pxvGQ7x07AjOXb+EpEpRuYDLKJgfwIWFODYuF1m3yk0RcxhE4oxZXd9AJqIPJ85z6b6JIh+tVoQmBSTp/IG4iXjQBUQ1I88yeL6FKApMxxBq6fsZG45kXp6iDwUfz7VEzGExNKfS6Y6RCFgGRG4DizM7sWd+L7xgAkCINOZceozORPd3OIEqXF87j4vvvYlRxtiaJxPtvHYRpyogaFCYoghUmI4eNiLREWXbMj3v+yGo4fQpflWAT2FKHEqOCECNsIkwauDKlXfR740QZ7E8LwgDKb6mE8jMxFdIk1peM88LcT7xexJ1o0OITPNK+pf4hd7aGg7eez++8dQ3MD8zC288Fv8pflz0pZSAElACSkAJKAEloASUgBJQAkpACdw2AioA3TaUH30iuoAuL13F0beO472195E7jGtZcFjOQ+dLbrp+2BnEcudmi4tXNpZXuKCVyDQ6O3TK8QR6q9VAt9VE6DusMxbhgiJPXdUi8Gw5gBj1YvyK0bGqytFqNaUjiEIJ9SKKP47rIGQJtMSyUuRFhSwxsakQIWY7c9g5uxszU4ugcpWXNm5cX8Lmygr2P/QAvA9dAqswjHs4c/0oeqMVcTqx84cCk1lsN34gLpgxglUW42vx6YjiPVUiDvF/PLKMc/aAy3UyljnDlSgZBaDRMDHF0IMB0oQOJgue78t9UdSSyFdhBC0KTUVdSLzNOI5KxHmOmlE3YmRsrAb279mHpx47hOmJKZV/PvrjrY9QAkpACSgBJaAElIASUAJKQAkogbuYgApAn/Kbk+Ypfn78KM5ePYd+OoLlmfn1Mitg1zV8h6XQDrygQQOOiBrrG+vI61LiYuaoTfdPp4l2FMGR8uhSnmfRPVSy/Nh0+1AMKorU9AK5NjzLRrMVikOGwggfQwGIs/FhGHFAHUmSijCTZ1zTqtENu1ic3Ym57g5EwTRQedhYW8OrR15GI3Bx8JHHMTHHTqAPiYFVOd5dOYGV/rsiPhkzjnlN/p7lzMPEuHbM822JvLnsFrIhS2UsoebjKQDx19A3UTdGvyjg0AVEp1DG7qSNTWxujNfB2HXke7ISRpGJ4g9FIxHYxAHEsmhzv6N4PEVfOUABNIIIjz38KO7bfz8iz4VHsUwjYJ/yT4u+nBJQAkpACSgBJaAElIASUAJKQAncLgIqAN0ukrd4nrzKceHKJRw/+RbeW19CadcSaWK8y6PbxotkGSzNc1m2SsscWZ7T9yM9P1XFHhwPUTNAIwoRuA4s1OJ4CRwXjss/lciyFHXN6XOWI1fiCKKUwg4dCkARXTbi/rGklJkxMCPClNKLQ39NPDKlzDtmtmPnzC50glnYiOR7Vy5ewtGXXsBEp4Wvf/NPEE39LgGowtrwGq4sv4VR1pd4F+xCXD2875F0/xQSg8vovGG1NF07IvrQvWNEJb7m1sHibHYjDfqxiECN0HQB8YYGoxHiUSz3v5X+4m/yYqsXSaxH4yYioKiA0TCW0u08L6VHKY9zzExM4/ChJ7F39z64FZuOjDtJDyWgBJSAElACSkAJKAEloASUgBJQAp9HAioAfcrvGt0nvXiII8eP4OzVi0jtHEWVIi9LhI6HZtBAWVYYDgcYJgksx0YtEaYSFmNNFH8ixp58KW12RJOo4VqOxL/4R8utURYUQErpC6KgwxiYrH85dAC1EPiexMKM20baoU2MTNQWCjQeRkmN0G1h1+xuLEzshIdIRJY8r3D1wjm89MI/48CB/Xj48NOI2pOUl36LJs8apz1cWnoNvWRNFsaM68g8NClMnxFjWBZlFps+GwpSDnybK2PcMTMHxaOiKuCHIVzPQzKkSFbAZemz7UhXEM9nFsyycdlzJcISi59vOpRMokyEL0o7o8FIpuYpAHmctS8tdNsdPPrgI9i7c5+IP7wI1X8+5R8WfTkloASUgBJQAkpACSgBJaAElIASuG0EVAC6bShv/USMgR0/8TpeO/MG+ukApV2JwBMFIRoUgPIc/f4QcZZIITSXwUrU8D0PzWaEMApkrp3F0Yx8UcAxESUeFHEKZFUG17Yk6sRImMPzUFhhIXQYyJR6FFIEGjuB5NmMRjEqRRcQC5cbmJnciW3tnegEXXHlwHaQpimO/ux5nDvxOh56+GE8dOgpRM1J4EMm4UXwSlfw/uZZDOIb4xl6FlYzplahgFne4u9FYZFWZl6rWfsSp9C4MJp/5v3QGUTRR8qbGZ2z6RZykSTJ+LEUwIzLh/dBYUjOz6U1Oqh8f5w2E7goMzqmClk8s9jMXQMz7Sk8ePArmO5MCRmWUqv/59Y/4/pIJaAElIASUAJKQAkoASWgBJSAEri7CKgA9Bm8H4yBXb52FT85+lMsrS3BChxx+TQbIeuAkKc50ixDmlPQALzAl84fijbtdpsqBaq6phwDy7JkXv2mQCH6CUWfFI7Yg4y4xF8ZLRPhyGVBcoDQN+XPdMz4dARxmr2oMRrFsCsPcxOL2D53AB1va+WL0/A5Vpau48Uf/zOuXz6Hhx5+FE9/+y8QNKd+RwdQhWG6gavr72CUrooDqKq4xsV5sfHvxz1EjH7JFHzB+urxUbEj6VfepPE8vXQEiYOoFMeQCa0ZkYsF0WbqneIPS6drEa74OApc4jLiFJosjvGebDEmuXYoAlTcSzA/tx0H9z+AdtSEw++r+vMZ/KToSyoBJaAElIASUAJKQAkoASWgBJTA7SKgAtDtIvkxz9OP+3j+xedx7tolZFYOJ2BJswNUJUbxUMQMxrdqtu40IoTNUAQcRsB4lHkmkTCRMRzbzJSLgaZGzUnzKoftWuL8KWuueVWIAjMFzxoeCkA+lSNZ2qK45KMRNlBlFbJRjonGFLbP78VUewE2gvHd2UjjGOdOvYmjP/0h4tEATz75NTz0xFOIJqbHDqDfVkrSPMZy/xJG2TJG+aaIP/Io9h+JM8fIPbJSVlK4oSjD6BbjYVz+MjP1YhJyHblHuoCMM6g2os5NxYj6DhmZx+dZKSKQCEDjc8iCmHQRffA1upsil+tjrpRAz0/NY/89+2WNTAWgj/nh1ocrASWgBJSAElACSkAJKAEloASUwF1HQAWgz+gtieMYJ86dwCtvv4rNtAcv8pDQ8VPUyMoRHMeIE5brIAhCiX3xkBJoP0CepaxJlnJnRsC4BDYe9ZLiZ06tu2OHDx1BUgDtsCeIcSkLXuih3WhK4XKR5fBtdgEFDF4h9JuY7s5hsr0NgUS/tha6gP7GGt5+7SjOnzyOKs9x38EH8OQ3vgW4EeBEH1qUTNfQRryK9zfPI8npAirgOsa1U5Xj3iHpn5avwHUY+wJGLHlOUhGoWFJdjJ1CjIdJVG1rTUwebYQnTryzS4hT8ez3YfyLIpA8gqIRC6DpkpLBMd/MzVMgqmz47BISISjCwrZFLEzPw/UCFYA+o58RfVkloASUgBJQAkpACSgBJaAElIASuH0EVAC6fSw/1pnYA3Tq3Cn8y4vPIUcBx3eRlRQ1CthuDcuxELDrh6KN78niV5ImKBh5ktn3seRhMxFGRwxjYJY4YRj5KotcSo45/+46jlkB49qXuGAK6QHqtFqmAFrm0dm3E2Cmsw3TU/NoNyfF+ePZFJ7GS1xVhWtXLuLcO8fRcPn7a9i2bTu+9ux3xP1jOyyJ/pApeFRI0xhLm2cwKm6gQGLiX6WJpslhBsiQFbmJonGdazSUlS8ZgueMvV3B9QMUlY1MIl4UtiwRh+jo4ZmKrBBGruvBdQPTM1QwBmfqhfg984p0EFEM47Ka6R3ywQgYMNmaxD3b78H01DT9P8aB9LHeXX2wElACSkAJKAEloASUgBJQAkpACSiBu4uACkCf0ftBAejEmRP4xWu/xPLqDVieBcd14XoW/DBAiVSEHwpAYSOSaueqyM1WV1HJ9xiPEv9MVZiu6K3J9KpCLath5mthFMril8hGFItcC82QETAPTkUfkYdW2MVEdxazk9vRDNpwbF9Ekq1eHT6VIs65E29j6co5HNy3B6+/8Rp27tyDBx89BDtsAw6n2D9cKsnzFJvJdWzG1zEq1lGUqRGxPDqX+BwTUyu41y5HLe4filW+T9GqlPiXHwTIclvKncc1z2bufXz/fDw7fyjsmMiXKXoW8aeqkEqsjCKQhbKy4blNIyLxP9sXwWtuYgY75naiE3XG618q/3xGPyb6skpACSgBJaAElIASUAJKQAkoASVwmwioAHSbQH7c07AIeml5Ca+8/irOXjqLYTJCSFEm9MW1Yzu1iCONVoNVxUgyCkIu0iRFko6kC4jFz1QojNjzQQyqZDQKNSyb7pUKUWgiZHy4LFrJxHqAyI/QcJuY6Myi25xAO5pGM2r/WuTrg/uqsLaygmMv/xSz013sWNiGd954TVw2f/TMs7CbbTMD/zsEIMbA4nQTy/2LGBQ3UIErZSxjHq+PFQWKnMtgpVwkxS0KXvz+lvzCCBcLjNgRJP09jJGVObIkM51H7PWRYmeRg6QWeqtiiNeZFQXiJBWXUVXwHB4blmTyXrp/KhvdsI1dO/dgpjMDu7TlNbwPWTf7uO+3Pl4JKAEloASUgBJQAkpACSgBJaAElMBnSUAFoM+QPkWgU2fP4N3LF9GPh6ArKC9S5GWG3nATzYmmCD15nsFhD45nywQ7I178Oh0+tTTjlJDBL8o+0nHD6mhLBCB2/kRNunmMNkOHS7c1gXbYNq6f5gQm2rMIg6b4fUyB8m8feZ7jwrlTOH7kRTxw737c++BBPP8//wfarS4Of/NbiJpdKksfOgW/dTaWQa9uXkK/WEJhx2BNj4loZShyOoAKUwTNGfs0MXG4LUFJCqCNUMP4l5mIp8hTSh+QROPGLyS10uPCaFMkXcF3I4l+xQn/LG1CqCoHZeai2ejAhS/xsenONO5ZvAeT7UkRhBgBu3kNn+FnRV9aCSgBJaAElIASUAJKQAkoASWgBJTAJyGgAtAnofcJn8sIE8ugKYIM4xjDuI8kS7C8soS1zQ3E2VAWu4ajEZUe6QBKspFMtidFaibdPRZA0xDDnh/TAVSzWFlqbSz5nhu4aAQhpiamRfyZas1gsj0jrh8KKp5junB+38H419GXX8TJt4/j+9/9DtrdDn763I/R7k7g0FN/hIiCyUcIQHQBDdNVrMVXUKAnrh3GsijgZHkKW0qdTbdPUTEiZtw/FGx4+GFTSpmLnI+h40eMQKhK8/2tmXc6fIqMTiIzCc8SaMf1xSFEAYjiEDuCGA9LExuB24HPCfgCmJ6Yxr17DyD0OP++tSj2Cd9ofboSUAJKQAkoASWgBJSAElACSkAJKIHPmIAKQJ/xG8CXpxBE8YKOIB7DeGi6cBxgdWNVnDCjwQjXlq5gmA4kBrbSu4HBqIfJyUl5ThSFCP0ASZLDl4l3Tx7XancwMdFBp9HGVHcO091pRH5TlrZMtOnW+m2Gwz5++IN/QODZePrpr8Gzbbx5/DiG/T7+9C/+DWy/CXi/uwNoC3Oex+gXV9FP15BUo/GUO105dPzkEulCtRXpMkthIubAQ9hsmGJnLqXlKXyZvWdxNsUea+wIMitfSZKI+EP3DkUfuofo5kmLWpxA7PvhvReZDbtqoMpoRwJ2L+7G3oXdiILmuAPp1vjcBR8jvQQloASUgBJQAkpACSgBJaAElIASUAK/k4AKQHfth8N0+lAUqjiPXlXY7K/LnwfDHjZ6a0iK2CxaVUCn1RYnjVnMcuH7IcKgIdPmFDPaTXb7uGCI6qPcPr+JhAXOZ06dwCtHX8aDD9yLJx59DGmc4ec/f1GyVk8cfgpT0/NGAOIV/B7NRFxA+To24veQVD0UKGDTCQR2/qTi/KnKVGbseWMUcSTOZbvwo4b0E7EriIIZx8KK1ES6ZEJM7l3uEBm5Fab4OZPlNK6CsTibU/GMljFqZiFLarhVCyg8ROz/2bELC5PzhRGVjAAAIABJREFUCDyWQ/NQAeiu/RHRC1MCSkAJKAEloASUgBJQAkpACSiBWyagAtAto/rsH0g3DPt/RPMpC2RFKqJGWsQIXFcEoLyqEAS+LHtRCKEDxtkqTf4DxYxhfwMvvvgTnD71Fv7tv/v32LGwHXF/hOPHjmF56X0c/upT2LlnL+BFBtLvKII236yQVynW4+uI8xUk1cCsm1UZAPMrF8LEDTQWdYwAZAqgtwSh0PXgBy6KNJP+H6pEsvrF/yT+Vt+cgBcpjQKQz1l4U6jN1Jh0BVE7KiIE6GBhZje2z29Hmyto5Pd77+Oz/zzoFSgBJaAElIASUAJKQAkoASWgBJSAErhVAioA3Sqpu/BxMoMuFiCznMXMWIl8PN7+6xPuf/jlV7h+5V38y49/gIlOC9985o8x0Z0RIerSmbN47kfP4X/9m7/BzPyiWeFyKNT8fteMdB/lG4iLG+jHK0iyPrJ8BDACZ1PgGjt6nPHQezneeQeQcQ4eNsKAEa4ayTCVsmbXlZF7iYNtlUAbIWhrLt6D7ZrJewplaVaiyCQMBrfw4FQT2DN/AIvzuxAEYyfTHw5Nn6kElIASUAJKQAkoASWgBJSAElACSuCuIqAC0F31dtyOi/lgDv62nC1P8cbrx3D8tV/gqSefxIMPfUX6ePIKuHzhAn555Bd44vEncd/99wPs1bkFAchIMjnyKsYwvYHN4TIGw1UURQzYdPLUsD2KQBWKkkXRY9fTWNxhv5GcgwXS7AeiAGR7sh5mCn5kXmz8W/YSWRIDk6QY19TsAFlSIs8KWAUQIkDoTmN+5h7MzCwiiu5OAYj3q66k2/Gp1nMoASWgBJSAElACSkAJKAEloAS+fARUAPryvecf647jYR/P/+gf0dtcxXf/8i8wMbNNBKA0zXH96jWcPnkKjm3h28/++Th+FppprluKm1VIq54sg/X7FIHWUVQUgQrYbgXXsVGAnUDs8clMWbZNsce4fbgiVmW1iYcx5ibaD2fbHRGN+Hg3COD7EbKswGjIviAXvt2Qx1eck68quLaLVjiL2el7MNGelkW1j3IxfSyIH/Hgm04u26yeGelq/PuqQilrZuw94r1B1snkN7Q4yW+1p+h2vh96LiWgBJSAElACSkAJKAEloASUwBeRgApAX8R39bbdU4Xr717ET37yQxzYfw8effxRBH4IOAHyvEISx3jhuedFtPj6t7+NTrsNW6bgb1UAkkYg5FWCOF7D6uZVjOI+bFuKeWAH7DrKTdk1e37o8HFd+K5l5uGrGkXGsmeWBEGWz8Km6SHiilqBCr4XieMHlYvREMgyFmQ30YhacMcyVeS6aEYTCMMpOA7n4m/9+j8Oaso14mWSUiORblDl7DqqYDs2+r0+4DDO5uG95WW4niu9RUWWYnJyatxzBESctHcoEDlAWcpaHE/seIz9qRj0cd4TfawSUAJKQAkoASWgBJSAElACSuDLQkAFoC/LO/0H3KdZ/3obp99+E08cehy79+ymynDT3ZPGMV5+6QjWVtfw6KEnsG/f3vEKGB9z64eIQHmCLOtLLCyJe0irBFk+kKJrdgTJ1PvYAeT7DlzXOHhY6JxliSggjUYoDqCqqiUKxiW0RtAGECCLbfjBBGy3hcBtwA8iKc42MgwQSIH1B/d261f/+x+5JfpQ5OkPhxjGXG6rkMUxikIqq7GxsYGlG+/LOhm1oeWNVZT8XlkiThLMTk2g22yjEUVoNAJsn1tAp9uSZbemH8kKmh/48MQJZUQmT11Bt+st1PMoASWgBJSAElACSkAJKAEloAS+EARUAPpCvI23/ybYNxMPezjyi5cROjYOPf3U2LQS0KQC6WW2gTMn3sZzzz2Pr37tq3j80GGzOuYE4wTVx3GjsNOnRMlh+JLiSIJhvI5+0pOCaE7Ey8K8RMAA16PYUWKU8nslXLcQUWg0ijHoDVFlBebnFrAwuwg3aAGVD9vvokIIV8Qe+me2irK3ZKDbx9H4ekwp9crGOpZXV7G6sYb19XVsbvZEtCnrEpu9nlxLnCYYJQks20JeliiLAnVZoi5yhL4Py6qRjGJMdrsIQh8zk1OYmZpGFDUxPTWJ+Zl5LO5YHAtatATRTPQB/4/zTtw+CnomJaAElIASUAJKQAkoASWgBJSAErhbCKgAdLe8E3fhdVw8fxZvvX4cDz70EPYd2C9dPNzgonOF2oLn2XjjteP48Y+fx9TcDB599DHs3n0PpqZmTCapYpfOVpvNrd6g6bWhKyjNY6TZCFk+HDfjVCJCSQe0zYmvQqJefLQb2KjSDKdPn8L1S5dR5CV27VjEw488gfbEDCpQlGoyFDZ2+nzc6/ro6/9gqwzoxUO8t76ClfU1LC/fwPXlJdxYXZGIVlUXyNJSltTKGoBlhC0RjFh6nefI8kwEHKvK4TjG8eQ6Loo8Q5Fl4vSZaHcwHMVwagt79uzBjoUF7NyxG3Ozs5jqTkqETDSgiikx9gcZGUjLpD/6vdRHKAEloASUgBJQAkpACSgBJaAEvmgEVAD6or2jt+l+4niIN48fw2DYx+FDT8GPAniuL0XPGSNHvo8si3Hs2Cv4+UsviXgxMzuNfXv34Vvf+jayvIAvAgTVmlIEiF89Prqrxjho6PIpy8z03IyFISNjUPjZ+hqFIRueXeHs6XewdP0KVleWYaPGPXv34v6HHoUDH3YwJQIQp+Bv97El/mwM+1jv97G0egPnr1yULp/haCQqT40aZVmJY6ngr1UNxx3fmGXErbxkHC5DXZewLFb8UEhjvC2C7zioarqDSnRaHWRphizJMBoMgKoGm5Gmp2cw0Z3A7p2LOHDgAGbnZtGMmnCFj2dW0rQ4+na//Xo+JaAElIASUAJKQAkoASWgBJTAXU9ABaC7/i36LC6wwpV3L+KVIy/h6ae+hsm5eXjsy3Fs6RzeEjv6wz6OHj2CH//rTxBGIRzPx+TEBO4/+AC2L2zHtulZtNttlFUFj4XGrF0W545x3zhStnwrTpwPvDUmeWZm4bem3sVVw34gFKBwtb58DafPvoXN9XW4KHH46T9Cd2oGQTQH2OFNB9DtIktRbL3Xw3p/E9eXl3Hl2hVcXnoPGUUqy8hVNd1TZY28yJFnuQg7lmUhCnk9tQg7RcGVMiMAcdI+8H2JugWBj7LIkSZcRMvlOcKuAuoK5pxJisAPMBomSOJEnruwfR4LiwvYubgDuxf2YLY9LWKQ53nGcaSz8rfrI6DnUQJKQAkoASWgBJSAElACSkAJ3PUEVAC669+iT/cCjShQ4qcvvAAUBQ49dVhm1Pl1L6JY4SCXSXIPwzTGD/7nP+Ltk+/IAlUYslzZRxiyjNnFjnEnzc7FnWiEIVrNtsTGXK5YUcAockS+6eOhTOJJwfTvnjWX8axfK7MZFxEZNWisTJWoygLvXjqD61cvor++jOnpLnYfuBdz8/sBcKb+9jiA+Oppnovwc/L8eZy/dAHLq2sSe3N9D0VdyfdZVp1mCdIkQ57nsuBFdxSFGP6PbMuyQF6kSJMYRVmI8MPuHzdw4NiWdAbJ0pnjIk5GEhPzHB9VUch5GYWjAFSUpbCVguu6RpKkCKMAU+0uHtj3APbv3o8d23eg2+2a175Z6f3pfs701ZSAElACSkAJKAEloASUgBJQAkrg0yWgAtCny/uufzWKEdeuXMTRIy9h//4D+MpjjxrPjcyqcy3LR5xn8rWl1RU8/68/xtWla/DDEO1WC7brwLZspHlqnD62jWazgSgIEEUROp0u6sqsX9FV1Gi00AobElHqNhsI/UAcL1zp2ipq/kN6hNI0xfLSZZx551Vsbixj985deOyP/hg2mmMB6JPXIsdpistL1/HOmbN478YS+vFICpwrlvpY7EjysNnvI0sTpBlFGuNcYokzRTJfnDgs1C5k8auocun3YTeQFzjwfU+iYOwDKqpSuHA2PkkScf5YW86iqjaCGhWyur7J1bIrDAcjcV9lcYKW38Rcew4P3fcQ7jt4EDt37BBF7ZOTuOs/1nqBSkAJKAEloASUgBJQAkpACSiBLz0BFYC+9B+BXwfA6fdTJ97Ez/71J/ib//Af4boemu02bNtMpjMGVoxjYG+fOYEjr7wC9hjnKOC5HsIoEodLmsYYjRLwfBR8WGjcbrTgBezgAUZpIgJJM2oYkSgI0GmFaPgeOp0JdLpTsnDVDJvwvehmg9DHkSsoZr3x6gs49c5xRIGHRx5/Erv3HoTtcRr+D3cB8bx09oj4c/q09PzERS7t1DVFl2EiC1+UaBKKQlmBssyFg+048AMPrhfAoYLDhiR+T2JtlYg/jIPZllk64/dY/Fzb8l1UOTuRChGAzHMpN1ni/kmzVL5mM1rWaAgzrpDxGA0HaHhNjG4MMb9tB+699z585SsPY8/iIpp8z1QG0r8JlIASUAJKQAkoASWgBJSAElACX2gCKgB9od/ej39zjCgdfflncH0bDz/8CFyJaDENViCIQpl/L8Ta4+G5F36Mi1feNeIE174cV8QNCkEUO+I4QZbG4m5hF04Y+Ah8z1hXpN+5FhEoCD14NlBz6r3KEUZ0EnnodiYxv20B26a3oelFUijtfRyhoqqwvPwuLp59A5cunkYUhTj81B9jfuf99OF8fDjjZ8RxjHOXL+PFV36JvCqR25aIXrBd5IxyZblEsSjUsKiZkbS6qkXcoVjDe6a4sxVn49ezLIHlVDL9TtaWKz4i1FUpzy1qnjNHmZs/k7VEw9gtVJnYF0uj2TWUlQVazaZ8v91sYTQcIZX1sArILDhWAN/zZSXt219/Bvv37FER6A/+NOgTlYASUAJKQAkoASWgBJSAElACnw8CKgB9Pt6nT+0qNzbWcP7saczNTWHnzl0YximazSbiNIPtcYa8kl9XNtbx8rEjuHLtKoqqRthqIK8KOK4Lz/mVyfGyQJpmKNIcsCqEQQjHtWXJigtYYRDB8x34ni0Fx7ZVyUx6QYdLAcxMzmHH3HZMdWfQbrYx0ezcjJZ9NJRKHEj99SUcPfJjvHf1PO49+AgOPngYUzOLf1AUTCJyy8t44+Q7eHf5fenQYQk0hZ+yqm8WZNPlxGhXTBdUlqIs6JMCHNcIQJaz5bkxVp68ZKyL0/C5EcxsboZVqGUxzHT8lLUpkGbMLHAD+CEn7WtZXMspGlEBAuT9ovjEiBkPq+IeGvuKSg6ygaNqg/W+vBdPPPwwDj/6BO7bvw9T7YmPRqqPUAJKQAkoASWgBJSAElACSkAJKIHPJQEVgD6Xb9uduWi6f65fvYxLl87j0OFDIiSkcQHbtSX6JZpMWYngcfbCObx+4h2M0iGyooTleRJ7oggke18O16uMG4grVeyi4SBW4Dgo6lJEosAL5Ny+78AVAYhOocq4hChYxClceOg02/BdH9MTs9i35x5EbiSF0YyO3cqR50NcuvA23nnzFxj0VrFv/0EceurP4AXdjxUFY6/QmcuX8cbJk1gfDpDWmTibXNsVkSuRmFcNi46g8YR7lufIEjqb+HUHDiHQ7SSl1ZUZCbNr42sS8SsXUYffL4sC5vnsEEpRUxij2JPl4sbqdjpwAw/JKEaS5yjr+mbczhXHVQjP9VFz8ausRKjLkhxubRbEUNTSzXRw3wE8+yffxj0LO28Fpz5GCSgBJaAElIASUAJKQAkoASWgBD6HBFQA+hy+aXfqkofDIU6ceBO+70oBtO96cDx2/9jIObNum9Wo5bUVHDl2BOfffRd+EMCLfJmAH+V0ulQiWtCL0ogCESGo0+RpLkKQkWwqcQFxOYyr8HQNUfQxq/D8HuDaNvKshAPzmEEvRrczgd0LO7F9dg7TkzPwHFeu6aMP9vKs4dypo/j5C/8kzqPvfO8/Y2HxILygc0s7WHT+LK2t4PjJkzj17kVx1PDGLN4RxR4KMxXdOpxxZ0yrEkGMIg4PspQy7aKUJTAj9ACWZaJerFhyPVeEI5Y3S69SniFPE1nyGsV0EiXU4SQmFjQaaLVbcBxHHkcXUM0n8Q2qazhSRG2cWI7MyXtmkaysEXkBfMtDPIixvraGe/fuw3/6d/8eu3bshHeLotpHM9dHKAEloASUgBJQAkpACSgBJaAElMDdREAFoLvp3fhMr6XC0tISzp8/i8XFBYl/seuGLqA8p3vERL/Y/3Pu4iUcPfYKNkY9hI2GOFrCZhPDJBVxQ+JQdAX9igjE7NEoHolAUde5zMW7jiuP4f97YSALY6L28FUKdt5U8G1fZtLzUS5uolbUQrfTxWMPP4Jm0IQnAtCtOIFyrK1cxpGf/U9cunAae/c/gEcPP4P5BU7D//4+IL7+Wq+HkxfP461zZ9CPExGRqLcwzsV1ryRNjRBUl+JcSjJGuky8iyIN41hWbaMQASgVoYjdQCx25ve5+uU5FiyuckmSi9PwZgGMAlAcj1BkjMjV0u1DFq5virn5KiJE1RSiSlCWMuKUhTBqyEIbr4tSk8/X8gJkgxSrN1ZR5QUOH3oCf/4nf4bF+YVPUI39mX549cWVgBJQAkpACSgBJaAElIASUAJK4CMIqACkHxEjIlQ5Ll68hJWVZTz++ONmUhw2vCAQZ4uJEAFpVeDY68fx5ol30Oq04EUR8ipDWuQSQ+LBhaoiz5GmRijptBoIPE/EIXH40MZC8cQ1MS4RgVwKID5smwPxnEXPRfhhdIpdQCw55lR8IYtaJQ49fgh7FnajGTVhy97VR4lAFap8iGtXz+DIi89hY30F9z/wOB5/8huIOvO/10lE58ypSxfwizdfFyGIog8P3s9WGfNwNILjuCirCkmeIssyEYAo6DDuRpGHAk3FMmhxCeUi7jBYx8JtL3Dh2Xy+YUhhiAtfjHwlaSIz7lVdw7Us2LbpEzI6D2NlrszFF5lZ/OI18T2go0hel3xDH57H6JyLeDTCsDdCNkow2e3i28/8MZ5+6mk0gwiBOoD0bwQloASUgBJQAkpACSgBJaAElMAXkoAKQF/It/Xj3lSFfn+IM2dOYGpqCrt3L4rrh9PvDqNDaSqz5QVKrG/0cfS1VyUGFjYj5CiRZhlKu0Z/OIBjewjY+5PFyGW1yggaURghCnw4vouqMO4Wul44X27Wrhh9ssHuGnEBUQixWeKcAxkQhIFYXSgAcQq9QxfQI49hcW4BjmyDfZQAJCoXm4Xwxqsv4szJ16Rz6N77H8b9Dx1G1J77LWjy6DTF8vo6Xj35Di5cu3JzccsIOObe8qJEXVewLJYtM/pVS/RLboURLPYnMeomxUAsY+Y6GtfBeI8UwkwcjjdIBrxPFj5T/MmSTJxTWZZLyXMUhmPPj4mJybOM7iPPc7gGRsHJslCP59Zsx0Oj2RAxLh6l6G1uSiSvSFLcs2s3/vI738VXHnhAltYcOpA+7sdHH68ElIASUAJKQAkoASWgBJSAElACdz0BFYDu+rfozl9gmqe4fvUqVlaWcM++fZiamESeF/AYyYIjIghcV9SGy9eW8OY7byHOEjTbbaz21xCnqUzBfzDvXsHsTlXSXRMnIxEuZqamRYgYDAdI4hSe58APAylRLpJcxBPfD0T4sa1SVCGWH1PYYNSLvUAOJ+aLEvFwiIceeBgH9h5AO2qDA/G3duRYW76K0+8cw9nTb6HT6uCJJ7+B+b0PSzTKHEYC4X1dXlrC8XfewXtrK+Ls4cG1LwpAdPhQJMpk5auEH3gm9kURR4QfRrp4G7WIYTXrgGq6enKUZSZVz5L2Yg/QWHVxLEdEoIp9QkWO0SjBoN9DXlRyfsbmqCPxubZtyZ/dsQOozCsRonj9FIBYqhRFDTSlK8hDb2MdG+t96WKi0JMNR7h33z781ff+Cg89+CAYKHNuTUq7NdT6KCWgBJSAElACSkAJKAEloASUgBK4awioAHTXvBWfzYVQwuj1ezh54i3ALvD4o4dgixQAUwBNNwodJo4jjpczFy7g2OuvwfYdeFGAQRIjrynesHOYIkwNu6LSQQeRLSLKcDAUsYfdPe12S4qI+/2+xKFcz4JjuxL3kkJon8XObLThi1YigtyMd1UQdxFjT4w7zUxP4eCB+7A4v0sEoFtzrlSoqhgr187gyM9/io31G5iYnMPBhw9h1977EARtmYenjrO0soK3z57FtfdvYHXUk/svC+P8oegjWg/dPTUXu0qEUQjqLuOAFiyup8mal+nyYeePwGQ/sxCuUdaVzL/fFIOkw9l0B3E6nt0//eFQRCTp/WEPk8y+Z/BcF40oNEIdRaaU15XBtij8RGhEEcJGW4S1fm+Afq8n3zcnB+oix64dC/jP/+E/4YGDD0ocTQWgz+bnUF9VCSgBJaAElIASUAJKQAkoASVwpwmoAHSnCX8Ozn/6/ElcvHQWDz54EDvmFkWj8DyKMuy5KW5GwSjmvHzsGM6eP4tStKESpWWiYnTPVLYj0S4LBWz5uo28LMVBRJHDdTy0mg102h352mhkYmKUe9iTQ4ePlCC7FoIgQBwP5HmMNfFgdIwBJc+nQEOhCTh48CAe2HM/fC/4SAmIYpeIRFWKPN3E1Uun8dprr+DS+QuYW1jAE4e+hvu+8gRgN7HRH+KNEydx9vJVjHKWNTPqlUp/D/t+hv0+spyiTwMho20stLapq5h5dzqittw/ZVnIUpeIXKKl2dLZIwQp/pSUaCqJpPG+WCq9JSLF4qBK5P7FKVVwBj5FWRVSAh364c0ybavmqhi/5qHV7gjnLM2xtr6Gzc2eCFE8cV3X4yhdga8dfgLf++53sHfXXgTsC9II2OfgJ1YvUQkoASWgBJSAElACSkAJKAEl8PEJqAD08Zl9YZ5xffkKzr97DidPv4lGI8Iz33wGM91tIrSwXJnOmzQ1AhAdQP14iCPHjuHE6ZOovRqVBXiBjyCKJJpVsiQ6ZXkz594r2HTAUERiHw5qKXqmUENhgt/rbfYkDsYj8H0RdMTNIr04jrh/6opdOra5Bh5FJQIQjzSOsXvXbhzcdxBzE9PiDPpNH5Dx0gD5eJELyJHFfTR9G8PhOs6dfQfPP/cchkmChcXd+Pozz2LXrgM4d/kajr7+FjZGMUrLQ84VrYIF1JlEuLjMJVErLnwFnjicRLzh9Yq3x4g6dPMwzsXYmCk6YsyKHUjGJcVzyPdL04skvT+Z+R6fQscOhRu6pLjqRfcR19lqlMLQbH0xoeejFTXRbLbR5PvBefgix8ryqhRT51kh55ZYGt+nJIHvuPjm15/GX33ve5ifmdMJ+C/MT7beiBJQAkpACSgBJaAElIASUAJK4LcJqAD0JftU0Hmz2l/Gezeu48z5k1heWcLKxvuIwgDf+87/gr0LB2AX7LBh3MiXqJD4VsYRsP/zv/4XEUNq9tZ4NoLAhx9FsF0H1DRSuliKCjWdPRy+Yk9OXZslLNeBbbkIfA/tdhubmxvY3NgQt4vrebKCRZGIZcoUS2j8oSuGqgmFIYpCdBVR6JHIU5aiETXw+COPYHFu8eYaWBHHIvgErivxqc3hUKSWUTJCr7eBIhmIC8i3KyRJH5cvXMT1pSVsDkfYf+B+fPXr38KZi1dw8vQFhK02CjpvKiAeDZCniZlZHx/s0mFRtlyyvIrx7pjfFSIKmT+ZLqCq5sR9RhuOlDoTLR0/dFpRyqE7h0IQBSa6d1gWTQGMHUp0GWVpgTQdidBmOTWKshQm7UYTU1MzaLdawmdzfR0bGz15vh/44rIquE6WpshiI2Jtm53FM9/8Ov7jX//1eE3tS/bDoLerBJSAElACSkAJKAEloASUgBL4EhFQAehL8mavbaxgtb+KtY1lXLp2EVeuXcTSjSVMzU5R2xERYd89B/CVA49gobsDrsvJcB9pWUl0i3Gnlc11/I9/+SHeW34PTuDB8WyEjVC6bzg9LgkjSUBxvYsxJRNz4i9SVhw4IkDQzTI1NS1xqM3+himE9l14jmfcLOz4KXK4LqNeZuKKDqMoCEQ8Mo3JFQqujCUFHn/sceye3yViz8rqDfQGI9Fc6J5hfGptcx1Xl5fRCkMUeYZr716A79So6ObJhpjotHBt6T0RujrdaczMzSOm8GX5iBodwPURpxliRtaS2JRXUxyz6MAZe4x4SdTJLH7FLHRxyes3BSC5Zq5/VSUsibbVIvQURQZLNr2MUJSmGYbDEeJRInGxKGjC97muRgEoRUW7lcPeJUuiYd3JLmZnZhAPYyy/v4wBGXBi3vXQjBoSO0uSDFmSIBvFEmF78MEH8Nff/x6ePvwUOs1I65+/JH8X6G0qASWgBJSAElACSkAJKAEl8OUkoALQF/h9p1Bweekyrq9cx+ZoHb3+BpaXr2N5bVkiRFEjwPTsFALPxygeisjSjabw5INfxZ75e2DbHorKxK9sz8PlK1fw3/7+77GxuQa/4cMPPTS7LYRBKDIIzTpMWpVFhSTLUFc5XMcRlwqPIPTF4cKDjpVut2MEmvV1EZkc18STJDkm6SgKLGO/jWWh1WxKsbGEq4zSJELPRLeLdqsjYgnn7FfX1ySONkpimVBnP1GcGNGEAtDm+gqsKkOSDFBmCcLQlCuLE8kPYbkBkqzE7PwCJiZnUFUuBuLI4Tly+HQrOSaSZqJcxs3DSBbdSzLhLnGxHKbNR+iIMMYiaF52kWXwWbINW7qQ5NxVJS4f09FTYjDoY9gfyeKYuIXYf+S5IqCRq0NQFKEcS66Jz6dwVJTFTc5cFYsaIdIklegYJaac8bWqwmOPPoJ/+/2/xqHHHoPDfiKul+mhBJSAElACSkAJKAEloASUgBJQAl9IAioAfQHfVgo8F69dxKVrl9AbbWKUDjBMOP+dIaMzp8ykI2ZyuotuuyMukfXNDREmAjvEzplduG/PA9g+vwNB0ERRVvC9COv9Pv63/+N/x5AumNATYaHRbiIITP8PH0eRIktLjAYDWC47fdh4Yw72//iecfdQxJidngOrfdY31sUFw34a6iWyKE8hpSzFFcT1K8u2EIURGq2mzKBzVct1XQSOjzgewqVYVZhSZZaBnlsZAAAgAElEQVRVj+IUSRZLZw5FEsbPPC/CyvKyOGqSUQ/DQQ9VkciSl+swzhaKcEIByPUjTExNo9ngKpgDniZn8XRdwLHYx8P7pZhTygXLNY9jYLmsfqXyOvyPAhC7jCjQ8OBrjOuApPsn47UmnIWnB8kVGxXFKjqAKA6laYKqqGFblrituKYWRpGIVqPREKM4NuetuCrGlTFH2LCPqMjM5DuFr7rktTtIRkMEfoBnv/VtfP9738feHTvkMSr/fAH/MtBbUgJKQAkoASWgBJSAElACSkAJjAmoAPQF+ShQXDh/5TzOXj4rEa1B2kc/3kRt13A8B2WVS4eNxJjKHLMz01L8HHrGvUOhhA4gChANp4HF6QXsW9yHhcW9Eu+iG+jMxYv4hx/8AEtL78ELfbiejVa7haARGEGDIoLlIM9KmR1n3EkKncelzRRyfD8QR0tdVui0W2h32tIRtLFBAco4heyaThhPglSubcF1AlMgHQTodNoiVgyGFDE8EYC2FrYon9RFibwskGZmrWtj0GPdjghKw8S4YwabfVRlKktlyXCA7mQHVVEiiAI+UF7bDxtottqIwgZ9QSLUmMLmyixpjYubKe5IZxGLnSnsgI4gII77xoljc8Z+3PfD6+NkvJQ916hzlj/TMVWg4vKX9P8wPpdLJ1CeMUJWiqOKB3uQuhNdzM3NSofS+to6lpaX0Otz4YuuqFL48/2mYMbz8Xp5rXROTU9MSZH1jfffx9zsHP7Nd/8Szzz9dUx3OioAfUH+HtDbUAJKQAkoASWgBJSAElACSkAJ/C4CKgB9zj8b/Af+2sYazl85ixPnT+D9zfcxzIdyV67nIGR5sO9IH86gvy6xItu2REQIg0g6akRgsB0EdOiEIQI7QMtpYbIzgW1zO7BtZjuazUmcungB/+X/+a+ycAW6dawaYSNAo9mUJSy6epiIihNGmhhDgsyV83s8WERMlw+dKhScoiDEtvk5dLsTeH/pfSQp+24qcdewNHorksSC6EjEGRuNVkPiVxRXuBom0otcvy1dOGmWgQ4cikB0Ag3jkXyN+g3PXJQ1hoMRqEmNhgOk8UCcO4xUUWSSFTLLQtRootVqw/dClAWFmUKSXOaajBDE+7s5LW9tdf6USPMEw1GPShYcm4ISo2FGlGEcLk8ypEmBkmtfNOzwuooCKb+epbLWRQGIwhAPPn9mehYzs9PodCaQpYnMut9YuYHN3qasrAlfdkrbtghZfC3HddFptUU08l0XczOzcs7VlRUszG3Hs3/6J3jovvvhw9EFsN/4eyDNU4kf0ilnXFwOkjTm9pqsrFV5Ds/7zc25z/lfJnr5SkAJKAEloASUgBJQAkpACXyhCagA9Dl/e/vDDZy4cBon3z2BKzcuY5iOJEokIkrom0lwzxVRYrC5iSQeynLWtvntsqQljpMih+cG4hIJg4a4dLzKg0PnS1ZhfmERB/Y/iJPnzuNv//b/xWg0EoGEzh4/dCUKFvp0BJki6Dxl/00t8+MSqXIsESY4Z75VTMx/YEeeh23btmFyckrm4NfW1kVoocNHol/iZHGl48bxXYlR0QXEKBhjWJRiGG2iU4Y9RQ6jWkUurysT9nmO/mgoYhNn2NnGk+V04FSiXzEiloz6Io7ZdBv5vqyhDQcDNJotdCemEAYBytS4cigG0MVk1BZG1CpxU9HhQ6GLvUpweH46jTIkoxg2u3rGC2iUerj4lYxSKb4uyINIylpm2dnTw94mxtgMK6DVaqHdamPb/DY5z+bmJtbW19Dr9yX6xs4gsqXgw2sNQk9Ev5CT8K0muhMTmOxOwPVdyJQZKulKmp+dwx8/8wwWpqbh2x7Gd/U5/2n4ZJfP97g/7CNJEgzTWEQ+ipvLN27gwpV34QW+xCXpCluYn8fsxCTazaasz3nan/TJ4OuzlYASUAJKQAkoASWgBJSAErjjBFQAuuOI78wL8B+nveEG3r1+BW+dfwNLm+9hkA8QJ0Ok7MfxPBEPmmEk0awkHqG/uSECCxe42s2Wcf/QSSPlwj7CqCH/uHVcX9wulAV6mwNEUQuTE3O4cPEKfvriS9jY7MNzfXQ6HYRRIDPjjQZ/DcyUeWWLCFNKxImiiC3uGv4Dm9fNa+O/l+kImux2MTM7I2LU1atXpcNGhBZOqzOQ5pjoFwuPKWxR8KDwxEl4KUxmXCozxcp8rTzNTOeQw9hWgYR/phBFBnmONKGQ44vrJ0lHyJOhCC7s67EtW1xT8SAW98z01CxajYa4cdhRFAYeQi+QrqMavEeIAMROoyxPYHkV/MBM1EsRdJ4ZrchiHEtagowANC5kLrNaIll0BPG6pTi6KsWJxa4fCjnkSfGGRdt0/Fy9dk06gZosxG5E4sKi+MP593azjUajCb9BkSxEp9sVl5drG8eSxNdsSOH01MQUHjhwL/bt2oPJZhNfZi9LnMYYDofY7Pex0lvD6toaNhmrqypsDnvoDwbiMNtY34TnunC9ENvn5jA/N4vZqSks7tiBiPG89oT83Gif0p35O0/PqgSUgBJQAkpACSgBJaAElMAnI6AC0Cfj95k8m7EjLjpduHoOb59/B+eXzmOU95DkCfzIk9gS3TCMSrF4mdLDxuYqNtY3RDSYn5uDHwbIklR6f4IwhM+eHZ8z64Hp7DFmEaQjCix0ugAnTp3Dyy/9Eo2oQ1lCHBHs8eE615YbiMKNY/nyD2YKQMYhw4SZI100jEDJtfmefD8MfGybnxfBp7fBpbKePJ7iTsVCaIljNcTd4gQ23JvXVpnOIfH6mPriwWCA1RvrIp7w/thLVNQVbI8uGQsFXUCVJfcSj0YYjoaoy1Suy0g6RkRK4gRZlkpPzkR3UgqZS7qkbAeuZ87LvqGS57ZsZDUXwhJxAFk23VcsRDJt1nQySadPRkcPxTEzT5+xjygzgtVoMBTHTxD4RrRrNOV+KIZtbmxgfX0DG71NcVjRMuTYHtoTLRHruMS2FfNin5NE8RwjsPlBKNw8h+8HX9tE4+iSYiRsfmYWBw/ciz3zCwjsL5cElFeVuOGGcYz1zXUsrSxjefUG4oyusR5GaSJCZJIzPliJ6FemhZSJc3GNZeZ5nmJmchqzU9OYn9uGVtiSz0u33UYU+PBs46vSeu3P5K9JfVEloASUgBJQAkpACSgBJaAEfoOACkCfs48ExR/GhK4vX8fxU8dw6tJJrI824DdcRC0KOL78k5PCggVHRI08y9Dv98SlMj01jZmZGXGt8Oi0u6ZYWaJNdOqwqNkX9w0Lo6VTJymRZhUunL+MN15/G/1+IsXMFIHCMEC325VuHz+kiyhEQAGKDhyWGhcmBsZMGv/xTNGJUSwKQBQkXNtBp91GZ6Ij17O+vj6OW3koxDEEETHMuQN4gSeikkSkxG3hSHQtcD3pxWGMjCKL9A5ZFKk8uBRBPE8cQXTtpHkpMbY4HslUeyG9O2YZjf1Eo3goJdONsInZmRlEQSDCCf8hz/ummDROmUm0LCtTKaK2rIpmJ7CcyBm7iXjrXPJirIjXxfuVpbTMOJccy5IuIHYFUSTj+8dS6ZWVG1hZXcVwNBAHEp1d7P9pNBnvamDb3Cym5qbFoUS1x/d8NIJIInvkw1gYXUO8BzqEKGzxs1MzG4gKRZ7K43fuWMR999yDhe4sAu+LGQSj80l6fEojvm05ftYGG7ixsYaV1TUMWNpd1UjY/UOeYWg+Z5WJ/7GfyvMCZOkIE60mqtp8BulO6zbbmGhPIPRDiVJOTXTkz/y5iFyz1uaMfxZNa5UeSkAJKAEloASUgBJQAkpACSiBT5+ACkCfPvNP9Ir8x+ul65fwyjuv4L2VqxhkA1ROBS+gO2VcnFxJI7H845XrVvGIgsYAvu/hnnv2oNVsII4TEWEovrAn5v9n782+5LzvM7/n3bdau6objUZjJwiCEjdpLMmWZqyMPHNy5iLJ35XbnFwlFzm5SC4cJ/Z4t2zJ2iyKoiiQIAmA2LdGo9fa3n3Leb6/akrjSCNSIimA+dUcGiDYXV31vG9hzu+jZyEAaqsKhukK1GE/TbyIUfHwXFVIkxJ7e1O8//4t3Lx+B7bNcmR2+1iIolCiMZ7nIeQ0PB1Bjqt6f8T3ooqfCVh4qGaBLpfFLNtAXZbSOUQHhRsEmE1mUoTMjJYsZnEy3nbgux5sz0HV5sgrVvGqqI0AIC+QSFuRlXiy80QcPARRjhuo+JinHDFMozFmRRcSO3gYA+P7nE+nAn0YMZOC6rwQdxAfx8arGK2MxY1E6kNXDTt/8jSX98J/iroUmEXIZLtqcp6QhRCIECuJU6RxKj9XOawUpJMZe9uT2XfbMDGdTrD1+DEebW1JpxDfG51ELHnmwtdoNMLm5gmM18YS7+K1s21TATPD+RDiqQLpGo5piPuHcTkpqzaBhm9amrNrWTPrRSFOnziBS+cuYBwNfqd782n9Zn5mtrZ3cDDZkxhc0VQ4nE2xoAMoSxFnyTJ+Rw8XdVKROQI0c6mvqvvmTVDBc9i5pBxyjOsN+0MEfgS2UvHrzapBEAYSkewEIbrdPiI3Emeeblt6Wu8S/bq0AloBrYBWQCugFdAKaAW0Ap9/BTQAeoauMQ+le5M9XL5+GdcfXsU8n6FoCsBWsIFOD4lucaa8alHWCpSw/4cOlMGwj43jx1W/jgkpCWbXTb/Tg227KKpCuR9sFyYMcanIolfDhSrOyFe4d3cL7/78KhaLQgAQWktiWuzoIQDic3Y6ETwenrnkZTmq84dOJHHRAGVVoOFrEydNC8fzMV4ZI4xCcTelcSKvna4YVjcTHAVBKC6iOFsgzRNZHItkoh1San18/TjKtMTh/gHiLJbomx8GymnEY7uALHbzqEn1+ZzrX9SrFQA0m0+Q0e1UFPIaqrzEbL7A+rF16SkitOH0OuM/Et+qWdbcICkyVOwQalqYTGgZCiDYhoJjTd2iqkvE80R+dhT2BCxIMbRpSefPbDJBMp9jd28fi3gu8TTGtPh+W6MVwDYajXHq9Ckc3ziOwaArAI1ghw/Gy6THySecMpESTuW5ACtCCYIyPhfhhPxcFkITiHE9rKrRD0N88cJFnNs4hShQ8bPPy4MRr4fbW7h89T0czg8UOJRSdAXuBK7xDll+dtI8EyBnOLY4ouhs471G/MNrZaKC47Izy4TR0LHlYdDtSxxPPnzLom3qJz/LtdHxA4n2jfpr6EcrcAnlTO/zIrF+H1oBrYBWQCugFdAKaAW0AloBrcAzooAGQM/IhTqae79+5zpuPP4AT+aPUSDjsRTcIyeE4ZGT1TNtxcJfFXfh48h9M1oZoj/oCZAIggBra2sCgkI/lKWtIq9RVYXMqdMtVFUt0mSBrMiQFjnypMH0YIHbtx/i7q0tZAmn3m1xS0h5sa8AUNTtqO4Zx5XYjO+oWBOjUiw2LooMea6Wu/hz2eUThaEcpPn7/cNDpFkiEIrwiO4fRroIcpIsQ0IAxBkvceW02Nw4IQ4inr9Z5ksnkOU6EqeSWBfXv1jMXFbyXgiXsjRVkAQQtw+7dtIsk6gPV8DooKFutsVVLQ/DQR/H1tZkkp0rWswTEdJwgJ1woCBIEGijrgfdPSzKZrOQbdny/hmvI4nhghndRvF8jv2DfUwmExRppp6vrsCFNK6C8XlZ7ry5uYkTmxs4dea0xN0Izvjg8xPiEFiZhi2xpRa2OKjorBIYIYVFCnrxtRPS+d1AYmMN+4DotipqrA5X8MrFSzi9fnI5df+MfDD+Ky+T7/r6rev4xx/9ELvTQ/ihJxE9Ne3einOK9wahHmxD1uQY2SMsa/iZosaOWnE76ohyXQO2ZcJ1LfmcCJz0A/lHAaBKQBs1P4pZEgjyH4LWTjjA8fEJjLurRHbPvsj6HWgFtAJaAa2AVkAroBXQCmgFtALPjAIaAD0jl2qeznHz7k1cvfcetuePEJcxDIv+GGkkltl38RwIAFJnfva+MILER9gJcOL4hsAMQoNQnDqhQBJx/TjKTcJolNTWmqbEYggIkixGskjkOfO0wXSS4edvvY+D/TmainEZGklqmJaJIAoRdTqyHOY5LgL2onDOnR1AjKjZyvXCaXb2DNGNROjCx8pwRZwS89kMB5MDef1yuA4DKTYW1EKmYfLXGlVRigODrqZjx46zekfAUVOxolnFcQiUCDvIQdKiQBLHEv2RhbKmEicSS4An06ly/xQ54vlC4JkUUdfqID/s97A2XpVVMnH6oEWWxKjqFnbgCeiRdJVUvDQwDC6ZuVICbdgsxmakDaJjkqYoskyAE2fd43ihlsTyXGJ87BNaJLFAsc2TJ3D2/FmsrR4TpxP14jVkLxHBW5an4vjh+zNsG6bhKLhD94+yPolbiQ+BP0EA21MOIHmlVYVkvkCd5Xj+9Dm8cukl9Lv9z0UfEAHP3//wn3H5xvsw6UIzTOnuIQhjNJGQrFkCIeVQqznZJq64tmGfE/9RQklfleUgCBiRdKSwmw4scfnYJkJfXQ/el+o7eA8q8Cbra/w3RsZsxh1P4sz6WUTeQBdEPyN//+qXqRXQCmgFtAJaAa2AVkAroBX4PCigAdAzcBXpCHm4u4WfvPMj7Mx3UDmFlNHyoG8KDJHe4eWJXtW7yMmWzhcCIJNz6z2MVsdyaGVvDOEC4Q9/L30ngYqkcKb8aDKcEISuCMKJ2exQIktlwUn5Gjc+eIBbNx9iMWdpri1lyGXVSP9Pvz+EJ4W4FnzXhR+64iiSZbCmESDEw3ZbE5SYyItMIFa338doOERRFniy/QRJlqpIWRjBWsbIeIg32MtS5QKICEVOndjEeGVNDt6EVjxsE3Lx99LnsvzzIwCU5LG4bVgKHacKwrAjiQCIUICOHHb20MXDAmuCBLo+OAMfcp7dtdlqhLJQXUOG68OPQnR7Pen/Idjy3RAHk4n0KBlcD7NsJHEixdpcGKOudA1xPYyQrWHfEbuE0AggIkjgOtqF5y/g9Oam9PvQBRV4gVo/W0Ieup0Y01PxJAOGRTjBaB8RmCERLyGC4maxxaVFUFc1dKrYQgrTdIEizdH1Qpw/eQoXTp/H2sraM/DJ+PUvkdfs9sP7+PNv/x3SpkTQiZBJV1ILGnQYCaxaVSRu0E0m1UhLYCjwRjmm1DIciWorHVTszwpZRs41MNeWmCKfj/cKn6woUlRVLp8r9dli8be6Fvy9ZboYD9ZweuMCBsFIu4Ce6btMv3itgFZAK6AV0ApoBbQCWgGtwLOlgAZAz8D1mqRz/MvlH+DytZ/B8ix4oYOyyVQRreANFrrQpaDcQAJ/WgOGYUvci380Ho/Q73Npiz00gQIBPNxWFTwubLlLAMRJdImvNAImCIHY05NnCwWGigZJXOJgP8Vbb1/D9uNdWE6IgtvqsNDp9tHpsCuH8+MW/ICHZlXGzOjS0XISQRDdOnQoiUuHLqUwwtraqrhZdvd2paiaUTJ2CvH7+Tha+BIAVNbo9jrYOLaBYW8gh3Dp5m0gnUd88P1l4mTKkFcl8jJDXqQSs2LHUZzkyLJCVsEInvI0xWw6w2xOd1MF27bQso+IB37LkNiU69kw21rm3hnJCrs9mG6AoNuVyBvBFJ8vzypxKbFoWubfZQ6eMaNGIkZ5nsl75CKX9PPYhkTAuE5Gt85zzz2H8+fPS9EwrzXdP/y94/Lf6WpSi3CMsxHAERLRcSQ2JBZAcwWNzytKqHtDXFE28VUtC2m8d/jzy6xEnRfoeB5euvRFvHjmBfl5z+JDurIODvDme2/jjXffBlwLDfVCIyCPoE3ufTq1qIBlw3Yd6W2i44ff39a8L8Xqhboi5ASCgAXnHXFfMUpG8MOOKdNs0TSVAktVjqZR19MlhOO6m/Qw8bks2HDQC4c4uXEO/WBt2QWkl8GexftMv2atgFZAK6AV0ApoBbQCWgGtwLOmgAZAT/kV42H0zs4d/OTyj/Fg5z6sgAdZzlMXCAJCFb4B5TQQAFSzf4R/RicKZ82BvC4kvuR5qvyZsaow9MRJ0zaVLHiFUfCh+0f6S/gPp8rFScO4VYqySAQuHU4TsD7nZ2+9j61HO8hyNhExBtOD57MAOpBeFc915OfIKhjdELKMxWiUAgucWqdTg/PZ8optC8PBUA7j7OEhMOFCGLtTCC34tXywnLesaoExo5UVHD92HAELkBl7EleL6grig4XTsZQq58jrDI1J5w4LrEuBJwl7j0ogy1XvDjuE5rM5ppNDce+w7JfvgfCM74G9PWWRYtDtoK2UY4g9RV5/BV7UlQhRzQW2slEF0BX7hgpVNlyrghk6qgRAZZlylxBEKEqDosokdrZ5YhMXLjyP4cpAIAPfEzuJ+Ii6PXmvMlGe87mUw4fuKOUMAthO5NuuOJYcmf8ihGpgucvi6KoUSOFw4p4CtBXyeQqzaXH21Cm8cuGlZ9YFNI9jvPXuO/jpu29jlicwPcYOWxVzbNnXRCiqtDRtdvo4cASe2UuoSidcLnCIwJLLX7xnWcZN4Mf7Wj53TQMvdKX3hxY81yYIIjCltsr5QyeXY9ItFAj84ecy9Ps4NtzAsHscgUMoqwHQU/7XsH55WgGtgFZAK6AV0ApoBbQCWoHPhQIaAD3llzHOY7xz+zLevn4ZZVPC8Q3M54comwLdbihOET4Y+2L3DZeuJBIGFxYBEEMmroVun0tfpnwN/z0MWSbMMyzLm1m0TAhD50/1YQSM8II9OUVBAJQjS2bS9ZMX7J6p8f77d/Dzy+8hy/icEQb9VdhOoA7TDuNSgbiNgtCH7RgyaS4xJRWwEfcPD+KMJh31ATGa5nsBpvOZAAs6f/haCUDKWpVa02VDkMW59zMnNrG+viEODIIdHtq5aEbYxGhZliUSj1rkC1nXkt4fafplSXaJLONrsKQAm9CJ8at4McP+wZ78O6HZaNjH6upYin8fP3qIIo6xtrqCPI5F4bwo0LoevGgAN6BbyV+6SEwsFjGSNENT/aKTqW6VY4T/MFrEtXciNAKu6Wwi8+4vvPACzpw9IxE3vik6SAiLal4/z1XXe1nu/KHzS6iE2ienCYzuqYBl2JaLpi1QZSquJ4XHjYJpjNbRESNF3kUJlKrv6OWLX8TF0xefuY6asmmwtf0I3/nRD3F76z7cwEch77Vd9mTxdw1qSwJy4tBhPI+QjYXOR/09UqZFxxtjYqCWrky6S/ePq1w9hG28D9sml199l7EvRjL58ypxCYnTynQEZJoNQZ4N3+1iPDyGtZWTcMyujoE95X8H65enFdAKaAW0AloBrYBWQCugFfi8KKAB0FN9JRukZY7vXv4n3HlwExYPnmaLtFgAZiuRFOnW4fGWi94lAUErsME0XTTLHiBOVHe6oVp3YmyFfTKucicQQrDLhK4gAiICILp/GH+iy0atGTXIM0amMomesSia0OTRw11857uvSyeQ63VgWwH8oINOpy9OHMIpxr+CbgCb7hQbsOiQkbgYYzFHESO6ZljOayMIQ+knYv9PlRewPVccPxLHWfYcyfswWKhr4fj6uriA+LoJePiw2c1i25gvZpjFUxRZKvEvPhjPYnEyS6V5uF/MEpQNY1CVioKlsXT1cBae5cxR5OP05gaiTogqT3H/7m04loGVXh+R56EuMuzv7mHncAJvsIqV1XV0en3kWSmFzzkjYGWNtqVzC1L0LEXdqLgYD5uxuKYWdxJn6FlCvXH8GF599TWcPXdGImN5nn7oEjlyekn5NCfdba6wKfeX6ho6ihs1MF1LYkiRF0oZdMneKPnJxGMUiv/GPiX+3AwOX0teimPoC8+/gC+cu4Re9GwVFad5in956028eeUy4jJjkc8yJqmgH28iGY/jPWTJbp7cd7wOvP/ZSaVao1Qkj0ExxsICx5UCbU7AS6xLfZQE/DAiZtlAJyQc4keGjqxcqCy/zrUZt7TU57Gy0PGHOL56AsPecVhml0jzmQNtT/Vfm/rFaQW0AloBrYBWQCugFdAKaAW0Ar9SAQ2AnuIbg8f0g8ke3rz+Ou7v3gFMtpbUKJtczay7lkAdHkjZLmKbDtJFjkWcoW0MNC2PsibCqAvPYfmzLW4aXwqZZQJKfqVTwffD5aC5gj90/9BRIwtfdK9wopyxIRfijCnLFvfvb+NnP3sPu3tTdKIhTNODYXnoD4by9HQ9cH0sCkJZt+JhmkdqlknXLMSFhZrlx5VaTpKeHddDFHY+jIHRocJeG4IOTt3Ly6aDp+GB28fasVWEvi8AKKsK5WriIb9pwChQksQClxhzolaMPO0+2ZXn44P9OXnZCqTha2F3EAuh02SBLEsxGg9wbG0kE++z6QEOdndQ5ClG/R42xmsSD3vy4CEePnqM0gnQHa0j6g5QFjXiWC2nqf4f9d4JoMT1wyibqRwnVVshLQvM8imyLMcrL38Rr33pNayvH5eS6JgLbEL5IEBJaaCcUIRALJBmT5PNqJHnyXUm1HFcW5wrdAE1vJ4Si6OrpVFwz1FdQXlJJ1Si3C+MpFXA8bVVvHTpCzizfkauk6pDfvofO3t7+MfXv48P7t1CbSgnlKp3VrCGd2FrGAoALSGOOKwESHIBzBRm9IvP1bJ7ybWl04pOIdtVM+8S72LxDwqBR4HvQKUZCVb5eUlB7MfrIk1MjQMbLjrhClaHCgA5Zl8AkH5oBbQCWgGtgFZAK6AV0ApoBbQCWoFPWwENgD5thX+H55cy28k2Xn/vR3gSb8G0WpTssUEDx2K0i9CHrh0WO4dwbA+LSSIAqG4stQZmOAg7HYEoPKv2ep1l9KuB6yunDDERD7DK7aNiVrJSVTAatJyUXx54G1OVQydxgbv3HuHa1dvY3Zuh2x2hbi1Enb6UT3M9y3ZstZoURbB5/mVHD9lTy5Uusga1tmTQgWHZsrpEdwZjT4N+X5xGjEvRNXQEbI58HFIw7dpYWyOE8ZFxSUygk4uiKSR6laaxvNayZLFytlw7CxAnnE5PJHbGKXYpQiaokffN2FgqnUF0MA0GHVR1gcP9PZBhHYpkWT8AACAASURBVO7tIZlP4dsWRsMBjo9XQZq1u7OLvekCCVz40UBm4Pl+TdNCcfTzxXoCGFUL17LhGgaMtkVt1CiaGmmVwgkcXHrhEl59+Yvo9ofizOEsPd09jIiJg4ggS5wtS7ePaQjgsW1HXCqqB6iC5diIfBcBJ8qrCnmSipuFcCwtUwVBDAj4YiSMX0Mh8jSDZzt47eVX8eK5FxE5dLA8/QCIIOuDuzfxgzd/gsfTXYFmEo9rW1n64nuXe0lZ0cRFRxB5ZC3jf+e6F3ufqK8AQ1vde4RDnICnllxQU31Ty6JndjiZDWyX9x914ueGZdDlMptJpxfdWD5c04NrRhj1T2A8OA0TfeBDJ9zv8JeF/latgFZAK6AV0ApoBbQCWgGtgFZAK/AbFNAA6Km+RRrsHGzjX65+D4fJHsqWEKOUGXX29njsFZFaYQO+H6CpDMxnCRYpS455RqWVwUIQdGRhy0Yj30d3D78vCOkWYS8QoU8jUTB2BBEmSCdMw1nrErn0ArXiFiEmYRyMnokr717H7Vv3MV8UMEyuXzE24yMIOENuC4DgilYQBNIBRFhFJ1Bb0Q1DR5IjZcl8Wi/wxSnDeJjteeiG7L5Rxc9cvOL38p3ydfAw7oce1sZjdDsdKeDlg4tlnU4oB//tJ0+ky4ePJEswOTwUwOP57BjyBdjQXcTFL3YQVUs7CCNBVVnImbzb7cK2DHFhzWcTdAMfi9kUk/0dlFwoMy0cX1vDiWPrSOMYDx7t4MH+DJVNUNCR90e4xa0pTr4TyLH3yGttWEKb1CIYfzRdQLXVYnRsjC++/EUpYiYQYycRNZBlqqYV+GCbtrh/0jyHZ3tqBK6qRCfOxNNFxSiYvCWzwcqgLw4pAUBSGN4gLwsFfcRT1sBidonOqbpBOmfZN3Du1Bl84eIXsD4YPxMeoHka4wdvvo4rH1xDBhX54woeQSPdP8oFZMIVi48l3Uu1dP0wstUKZCP48n1P4l/inBKKyuJxFbejMLL+5TsI5etUwTbMCqbJyBehH5+P33cEgPjZchC6Pmz2MeUOht0NjLpn4TkjPrvugX6q/x7WL04roBXQCmgFtAJaAa2AVkAr8PlQQAOgp/g6Niixs7eFK/d+jiezRyiRi4vBtFWRMwGQK/ESOnkcOegmSY7Fgl02OcrKgml78INQOn685SQ4D/0sNI4Y+zIrNEUOm30nDfuD+F8JJVQTCmFPWtDNwHJlycZIdw+jZlfeuYqr128iTrhyZcJ1Alh2IAXQfhgJPDItA1GHy2CufD/BhMM+FU6ZswhaXEaNKnaWA3sNw6DbIpDIFyNTjDlxsUrFblR8Koo6WFtdRbcXomgqWeTizwvCQF7//uEE08mBwC4e2g8PJxIxMwwHg0EX+/tT5Hkhbh9CGJOvOWCHkU/uJAd4On+SZC69PARBoe/KCtjDu3ekCLqtSoy6PWwe20Dk+5guUtzd2sHeLJX3zwJiNwyRcxWsptOGBAiwaxNtXqHMEuXccUx5D0Vd4fSF03jl1VcxHg8FPpQlYR5fC61DKswkzhTHQ5LFcl0IsBirM02Wb9tyX1Bjvm9ys06HJdpq1Y2sjPrQ6VS2tfQ9cRXLDdQkvM2ybS6LpQWG/QFefvklPLd+9qkHQHxPd7Ye4Ns/+B629p7A4lKXrfqV5L7hJV2Wfzu8wMsOIP4xI3EEQHTJdTvhcnVNreMRBPGjoQrTWzRtJet7Xd7T0r/FziwFewh/FAhi7ItIkXXT6teCy3GdHnwvlDLo0F7DuH8OgbcONBoAPcV/DeuXphXQCmgFtAJaAa2AVkAroBX43CigAdBTfCkJRibxHq7fvYy7k5so5ZDJEme17OVzbcvmJDVjXNbSmWMjTnIcMI6UMRbkw3I9KT2mi8ZBI10lUcdbxoHoxlFRLMaGCBskquU6AmRSOoC4DkXwY6tVMaMxkS0K7Dw5wFs/v4L5IpUpdbp/LNuF64cKvLBrhU6jwBOgI6tLhgnX9xFwyYq9O3Ujr42z8XwQABH40IVBZ1OLVnpbeEhXa1fKiTToDzAarQisYSeLzNWXmcTO+JjMZ5gvEun4ITDhpDwjXXQ1Cd6pGxweTAQQEKowTjdaX5PVLyKS+WKBg8MdLOK5WjMjREGDbL7A1oMHyOZTKUfi1Pow6mJtZYx+r4fHB4e4e/+JOKQMQgjPQ8U4GO0mkreS0h+UiwxZEqNteI1scfa0JnDizAm88OKLGI+GqNpSoATXv2SqXWiF+oVgjD0+1IWOJk7RM9rEJSvHJmwzxH3k+S6i0EOZ5ciTTF4va6AJfTgVr9DIUbDOkN9Sj8U0Qej5+MKlF3F+8xy6dHU9xUEwxr/eufYuvvP6DwVs1QQvy3tKAT3yn1bgooTZ2qXLTZbAmAgzpT+JMS+BrIwT+haiQF13Qp4j11w3pMuK5duEZ3Tl1WibEpbNzxEBEJ9T5f3oCiIk4jw8u7dCLwJqD71gDePuOXjeGkzwZzz9Ebun+K9K/dK0AloBrYBWQCugFdAKaAW0AlqBj6CABkAfQaTf55ewA+j6vcu4f3BLHEBOyOiXo+CPQCBXFczCRCzRLBNF0eDgYIaEi05eR1wiWV7C4yqUZQrMIBTg8tFyT3wJF9ShmDCCUIlwoOAUfFXBtFURM3FBWQCL/RmG/WM4PJzj4YNt3Ll1H2XTCnwinHmyvweX61Mt4Ie+OCYcn4drAgoFl+jY4fy8wAvbRl2WMtPOgmu+RxYzS7wtcNASmhCElIQitsCf0doYnmsjL9jZUyHPc1lpKosK83iGks6bqkKSZfJcYRjK2tciiSXetb83gWUZEj9jh1Kv3xM4smBkbHKAJFnAC1z5WoIaFiVniwXi2Qzx5BDJfE7MA9cwMVoZYfXYGhzLx/7eISaHc9G/NA0YjotGomCAUZsCvpqiRlXkAqKoRVnzWjk4fe4knrv4PFyHhcOM0Tlom0rAmGAJMqSaEa5cNJE+KOrJjBO4ZGXDdTz5MxYWRxFX1QJMDvZl1Yz3AF1YxRKSSASsaqX7hg+aWIhI6qySYvGTJ0/iCy98AaNoZXmXPZ2ggmt5f/tPf48fX34LUS9S97PEtqiZ6v+RPxIXmIlWyrgb5HUu0JAQjb0/An+Wb1FccpECQLyRuQTX70UIAx9VztW2XDqzlDuInz06f1TsTi3uEViWqJpUABBLy22Tc/AEQKsY908h8DZggq/36dT19/l3n/7ZWgGtgFZAK6AV0ApoBbQCWgGtwCergAZAn6yen/izEQBdvfMmHuzdQWWX0j1CBw/BCQtpCYDY70KYQghimK4AkL2DhRwqg05PABD/G2EP+3Nc35UuIGk0WbY8S8fPst9EOR4Yt4LMp8vClOuKu4ePumjAzuUzG+dx9tQF7O8c4h+/+11cufI+9vYn8MNQIAXxjYALy0Qn6qDT7SjIYFkCfdg3QyhDxw+XuvI8U4tJ7K8hGLFMWbEi0KBzp6lrcbiw72g0HsIPXPlzgp+6KVCWuUSgCImmsxnqppX422wyFehDh0ySpLIiRoeRQw0DXwqnVV8OMI2nSLNU5uAl6tNll4+B2WImbiIBB3WJ+cEM08N9GC1QZBkivqbhCrqdHiI/wuOHuzggJGKHkeOhpcunblCy82i5q8W4HaFXVVdI8gxRL8SlF57H+uYGXM8RN5JUCtfK/UOnFCNJfH8s6VYPBSyoN38v8TvPk/Jpx/WkhJvXejaZYDadqPggXWOOwhrUQgCf9OPYcDglz7YodkBlFVZHayqSFo3gmU/vXPnB5AB/8bd/g5++exle5CGI2DvF96nAFrt/qA3dc8oFZMr9Qi29wFmWqNvKZbZcDCMsYnSRXVns+2GUkcXjdMoVS/gjLh+xdfFXgh+WQ9uqiBtc0SMkYnF7LQ4gLvWhctCL1rA+OovAWQWangJG+qEV0ApoBbQCWgGtgFZAK6AV0ApoBT5FBTQA+hTF/SSemqXPP7v6z7i/dwt5k8Ggi8e2xNUR+D5cgoWikvnykl06boA5e4AmiUCATq8P07YlHsaVJx5ODZelymqCXDAAu00axlSWy0aujUwm4GtZSeKRmL0/fB4BA0UFz+7hlRe+jHE0hm262Nnbx/e+/wO8deUKHj/ZlWhVS1eKYaOoWM7cgce5dnGy0KnCyWzl9GHZcVOXSNMUw0EfRVkI7OFqEgENgRGdGYRF0l9T0c3koNvriqOD/76g40cAkCPvcWvrscybEwIUeSH1LwoiqbgTf/ZwuCK/7/V6iOMZsjxBXmZSXk3nDx0fPJfPFnPE8VzgDx1EdE5xKYtF0EWaYTGbwSRAa4DAdXH+3PPIF6lEzA7nMxRtKxEw/uiiVF/HGB1BXUNXU10hrwuZtL/04kUMxyuqtJjRJM68L4uITXMJLo5m7dnZ47iihcT0CPzoZHFdBfZMoN/vod8LcP/OHbVK5qoonwALLq/RBWZCirkJQ0KPa3KcjQfassV4uIIL5y9iY7wBB08vANrZ28Fff/vv8IOfvo6VtZFcX1imQERCQQI1dvoQ/tAZxXueQC/NU0RLBxj/nDCMTh5CM/ZBEbKy+6nb6UrsizCHzi31eSEcLaTjR8W9TIGFvP/YF13JFHzOO1aKpumq83ltChO97nFsDNkBtAbAJ7r7JP660M+hFdAKaAW0AloBrYBWQCugFdAKaAV+rQIaAD0DN8edrfdw/dHbmGeHsAQAOVLiHPiRQAICIFVES1gApFmJg8O5AI8w6EifD11CdD1It4/EXLhmpNa1CFVYEFxVJbiQTcDE5xPXEHGNfL0qCU6TXADO2so6vnDuVfSDoZTa8jGNZ7h+8xb+5Sc/wdUPbmA6myMrKvmZvV4fns84jXIACVxqG3TCQA7UjHLRCUM3kOf58j58dgWFvszCq+riFkXJQmYHnV5HXDzSy5MkWCQLARlca8rzErt7u1LyzGUnRn4YMSMcCgiRKm4/GRKP4tcwTsWyZUatPP68joeo2xEHTpJyVW2BIs+QJuw6KiSyRWDCOFtF2DadIbBd6chJFilWhyMMel2Bbg+3t7B/eAgKy04eViMR/ORpiSTJ0O31UaFGbTR4+dUv4MzZM/I+yjKTKXqJd1mcbq/R1FSALiJ2AlXiaJJybYs6qI5jakYglOaZxNmOrbEou4snjx8hSzJxEMlqWMPVKyCMQlmoIhxM0wSBE0qJdFO1rBZHrzfEuZNnsbl2SnUlPYWggoCSkb0/+6u/wM/efRt+x0e3P4DBGJ10OkE6phj3k/uP9zxBZl3KshqX6RjrIiCis4qgrd/vfAh9GCNTMa9CIl6ceqd7rmoKNBUdPoxOqiiY77tSPq16lSr5TB1FyAR8EqQ2dGaNsT48hyhYX0bAnoG/iPRL1ApoBbQCWgGtgFZAK6AV0ApoBZ5pBTQAegYuX5xO8NYH38dhti3xKsNWDh66fwQAVSr+w1/SpJAD6WQyEwcMXQcyny6VKAQgwXK9SM2+H3W/0EXDwyqdDUdplLzgPLwhz0EHEKEMAYdnB3jh3EU8d/IF2PCXgSZTHEj8ZkKPG7fu4OdXruDh1hYmc3bPuIjTDP3+QA7a7F1ZpLEUM/seS6AtOSfTyTQcDAUO0RnEn89fCW8IauSQHQQCZxz+ucsFpQaL+ULcG01bI6EzJ8/FbUQIRrcRwQ9dHLZlyyy8glsKBhDySAl222Bl1IcT2DBMQ2blCWH4nFlBAJSIA4hCcK4+9AJOe2FtOMLFs8/JJHs6m6PIS/iOh72Dbdy6cwv37j+Q925YjL2xh8bDeLSK4fgYwjDCmQtnsXHmBLa2H+PR9kMk+UIBCcdGGi9EC1XO3QqcOCqAJlBgRxBBFKEQ3UKMfLmeK+/Jtk0MBn2JMCWLBRazuayDsSKZbinDgriqqCWBT1tXco94LqFcJVGwfmcFZ0+fx8ZoE4HlLkHg0/Wh4b1949YN/Pnf/SWu37kJl51TvR6CTiDwi9pJRRLji8slOXD5zWBxuSX3lufYqqScENH3xTnF3iqWOXMxjZ+NwLfkMxO6dPgQIrFMm46gTHqzBA75/ExKuE79QNWuLtcODR1cNsAVMHeIU+sXxQGkSqB/u4e4ukx+9kr5HPIhXjC6x5YvQIfLfjtt9XdpBbQCWgGtgFZAK6AV0ApoBT5vCmgA9AxcUXpfrt/7KbYnt9HYagWLDx5G+WgaAiEDWVEjTUrpsFnECUoWDVeNzHqXTQ3P5cG4LyXQdIlwPUs9g/LX8JDL7h8VV+GyVomiUCXQjJaZjYU8ZsnzCK9ceg3rvQ0VDfulAtvlsVd6eeZFgVt37+Lx3h4ePHgExnSmkwkcroQxxlSW6K+syK/jlb70z2S5mrrPylymyMMOwY0q9X3w8B7CIMLq2khBj7oUF1DdVhBYtVwKk16dhtPrFUyLnTiBio+1jXL0zOboDfrKLeN7SLNEvld+tmUijDxx2qRFIt06PEznVSGxL7pGCH/4T1NWCBwPly5cxH/61n9C5AQSY/NMTyJjj588wI0b7+PKu+/gzv37WBms4et/9HX0+mP4roeNzVPorwzRmIR3Da7evY4r195GlmcIQhdlztc6pWVK3j/dTCYnrVp1bdq6hWEZMgnPQnBea08KtQmEuHrGyfu+vP6MkbUsk/iTitHlgNkuI3gGzJbdOBBYRpBVFQ1ssG+qg9PrZ3Fu8ywir/dUlhUTfly78QH+9z/9P/DkYB9+J8BwZQVhRFCo3FHSa0UgKO4vtQJ2VA4tvVKBB99xVeQrIjiKYJs25skU8XwGz7PQXZanh64rLiDVBZSiqOiKo7uO+in4Ix3Q6rKJc4uROoJUGwGKjM63MTbGzyEKCICOXuNH+8tIuZfo+FPAlKCXMctDLtPR1Rf48rlY642JvKS7iQ8Ngj6avvqrtAJaAa2AVkAroBXQCmgFtAKfVwU0AHoGriwP7AeTbdx4/AaSZiJHOcZ2VCePKnKm+4flzFlWyhLXfDpXi11VjWSRoCgrcX/QGdHv99HpBOIgki4TqIlrBW/oVmC/SStuCUZiaJYhPEJlwmxMPHfqgvwTOV055f4yADqSU3XQmOJGIBTZn8/x9pUrOJzPJaK1Pz1EnOYYDodYLGYCLugMyvJU4AoPsJxuJ8wg7iJQSrMYq6urGI9XljGmBmkafziRzkMx42DkYxE7h6QLB8gJbKpaQM90Sv2A06dOY7w2kmWyZBFjNp/IypcclI0GlmcLYGIpMONwBFY1HVIs8mnYj1OLw6LManz5ldfwb7/ydQy7jMOZcMQtxVLrGHuHj/DGG6/j7Svv4Lmzz+MP/uBrOHfmvDhp+LwNv5YaNTneev9tvH3tHemlcV0DTVUsl9EYl1Pz7LJHxe+TS0XQoCJzLIgm2HAdrsJBXE79XlcAEKEV3xtjdywipimM0KRmbxBrmky1jhV4gYA1WZXj5atsBG6IE+un8PypSwi83lM5BE/n2es//wn+6h//Vu4rx/MQMcLV7Ym7h++fM+90Usl9iVauK51dfND1xBW4fj9CL+rCpPYNnT85ijKWuB8BUX8QIvId+dzY5hEw5R1O9w8BkLWcfafzjolMQy2+LR16DNDZZoCmctCJjmFjdB6RN+Qr+Eh/C/GaESbRncXVsziJsYgXslq3PznAPE2RZKnAxF63L463E+M1rPRH6EYRPNuWz5kGQR9Jbv1FWgGtgFZAK6AV0ApoBbQCWoHPnQIaAD0jl5QH1yt3/gmT7JF04bBXh//Q/SMrYBVkzjvLCiSLDDOJRLWyPJWmGbIsh2FYsmQ0HK1g2KczRBVA8wArBdASbXFk4WixWEiUjFEzxw4ENBAIjAeruHj2BYx6awI6fpOvgMdtgqT9OMYbb76FsqkQ5zkWaQbH8+XbkzRFPJvLShkP4vFCgRhGrti/YjmWdPDwuUajATq9roAqHn4Z9Tp6EBbxoE/IQacQu1iSRY7pYi4dQarnhy4NC8OVAU6eOinOGc7Iz6cTPNl5snyqBg1PyWYrTiB2BuXLYmpO0DNqw/Uvyhc5Pl794mv4g1e/Ig4gAQpHE1smkOYTPHx4D7duXUOR5VgdjaVUeby2ibJupHCaCGFrbxs/fvtN3H50R36uaTUo8lQWx3iNSo6PsedpWQxNmCHvxXIkKma0vA8a6VqSefOc/UIRhsO+uIEWyVzwURh6almsylEWBSoQVpjwfBe+QDhOlduoskZgVuB2cXrzHE5vnEWPfU8fEVZ8lh+rOE3xvTd+iG//6J8FhlAP23cx6A8QLt1mdVOpBbdlPQ8/Q+LU4f3CEuggRBi44hhSscpSCsEZ62J3UBR66PU6Ev/i54Ywjb0//FXNvvO+ssUFhIZRRfU1ZD+M6skN1RCuBfLPsdFZjAYn4Zl0t/16AHTk9uGvaVVIcXWcxvI+J7MJpotY4mdZVQgwLbJSICfvlaqk06iD42vHEUURzp46hePjMbrBMrapl8c+y9tU/yytgFZAK6AV0ApoBbQCWgGtwO9dAQ2Afu+X4KO9ALqAtveu497uO8iqGU+bqryXRcRVKxET9tokLCWeZUhiBUwYYeLvU66AwUDo+xgMBuj1uwJXCAMcxlV40pXlKVMiZIQvPLRyKp2RoLYCAjvE2VPncebEc/BMHmQ/mpcgbxrcffAAV2/eRFrWmCcJyrqGYVlwfF9+9t7OzvK1WJjPFuLA4Mw7HzzMlnUuR3aunx2V+fI56M4IIl8O7ix6ZhTOc3zlGiqVDoRORzPbdDfRyUOHzPnnzoobhodrOoee7O5gJpErogHCH87OKzcII2Zt1YijxJW5dAcGi6otF//x3/9HvHj2BfIr6RhSYOzoQRiT4nC6g0f37uLxo3s4efw0zl24iCiig4ouqQZ3t7fwLz//CR7ub0mHTVEnAr1ci5CvkULpuslgcxreVGXfBGtmq6AX42GWZSMKOgK+6qJA1A1l4j5OF/L+eL0DjyXglXJaLQuK+ed0hzEOx9dOYCGRJXEAdXBy/TTOnbqEyOs+lQBoEs/x/dd/gP/8nX9QjiaLa1wOOv0OomXxOPucGIc6WkejZgSGvutLGTj7pBgZ5H3kuEf3dQnfYxE5l8Ac+XNXCqEV3BGRsOzOogvItuH7dAHxv7OLi3DNgm0SulloCsJE/j7CiWPnMRycgGNGv1LTD90+LOfOU+mjOoznAn3iIkPBP89SxISEjYKBhskS6wJJkmA2m8s4PaGeIeAJGAyGOLmxgbObpzDqd9WKnlxv/dAKaAW0AloBrYBWQCugFdAKaAX+/6CABkDP0FVO8znev/s9LIpdFA0XuywSB3EBkfYw7hUvUsymCfKMvT0+ioLujwRZygMwZDWK0RCuXHFJjNSC7g/GgLiIRDcRgYsql7Ul+tXwWytgc/0kLpy6hJXuSBbHPg4Auv9oGz/5+Vvo9PtIeKCtGuwe7CEvKwyHAyRpjvl8hpVOT7po5vOFFDy3LfEIXRiqsNe21MFdiqFtHspdifNQAB6A2Vf0iwOtKsfme2MxMqe9GSNj3KsoM/R7PekYYjyMHSp7BwfY2tqSxSiWLbPbRXQhOihL1HUL27DgmDZcHuwNBxfOnMc3/+ibGA1G/9WZdJYux/EUj+7cwMGTJxh0+3juwiUEw6F08ly5eQ1vXn0He4t9tHaLpMrkZzqWK2CJC2U1CIB4rQ3ULWNMfNuGrLSxdDrghLs4WFg23KK/hHzz+RR5lsJxuRpGlw+jfTkqUj3wFjKWWhJWqNJwxv0IDmx4OLF2Gi+ceQnBUwqA6AD6m+/+Pb770x9hlixUL5Ltwg8JLx24gSsuKF7Xo25mrnXZDiNZ6i+AMi9Qt6Xci0HgwbEN0O0VcBEu9OBJvIsLeez+UctepjjnSikIJ0yjm4wLeoxU+oRIUgZNDVWBunyOGg++O8Kx4UmMB6eAfwVSjxw/WRbLkltcpJjECxzQ7TObCuQt26MIIPmhIaCJn33eC4wtzmYLZFzA49Jd2JF4Gn+fsReKLi/TxvrqGs6dOo0Tx44h8njv8L7RKOgZ+v8O9EvVCmgFtAJaAa2AVkAroBXQCnxsBTQA+tiS/f6+gYfDeztvY+fwAyRVipInShbeyKGdhbAV4kWGxTxB3bDXxRe4MZ3FSJJUASDfkyLobjeELXPV/DpboAmBB79ewFKj1sUIgVj+POgNceH0JWyOTsFzPrr7Rw7XDd1LB3j9rbekM+hwMYVlu8jKAnuTQykx7g96Al8i35cOIEIe9tkoQAEYNtfITHSiAGGgolZpmsuBmDGwvCil5JkHWUaA2Gkjy0+M51imzMkfAaDD/X2JjzEKNl4/Jq4JPvhnu7u7KPJCFrUIBKqqEGYg61+tAZvOkdaQeNSw08dXv/wVfO3LX5PFrN80kU4INJ/u49Z772B/exsXnruIjfMXYHu29P/87Po7mORTlEaLvFYLbLbpwjSWC1U2l75a1AQAS9cHAQN7ewgrbNtF4PkChAgxhoO+xMl2n2wjyRYIQ1/6g3zPkj8XKmE2apVtqS+/l26VOmsEXfg2I0QncXr9AnrB6Ol0AM3n+P4bP8Cff/tvkLQVGjp5XFfcO7zDuerF+5468f0xZkgnl5Selwq0lbW65oNeJDo5tgKHQcAi7a58PzvXVfkzY3mEZ604fRjRE7ePzRl4Ruh4N9F/s6xEb/h5MuVb2AE06G9irb+JwBsvC6AVeJGYV55iHs8xnU8xWRzgMFkgKUrky7JniSSyn0tW7Ez4foC8yJcOIEOKzNmxRQDU1g0MwxToy+U5fi1BWJnnslQXBK6UmF889xzW19ZwZmMDpsX76aOi3d/f34X6J2sFtAJaAa2AVkAroBXQCmgFtAIfXwENgD6+Zr/H72jASfid6T1M4sfYSx4KAGoF31hSAL2YJYjjTA6Elu0JGEmSTBxAdMr4USBRkF4/lLgUe35kscg0paOG61L8vcTHStoWgF40xDkWP29eROR8/CJgAqAP7tzD9du3xYXw6PFj5HWDlfGIoRxMp7WF+AAAIABJREFUFwuBENPJobg02MfC5S5f4jg22N/Cf3igJ7Rh10mSxJjPZlgsEgE/3aiDIOKkOWNMdAcRiCUoUUjRs+PwYKviZCylTnJqksrkvLt0PzAeNplMsbe7KwBKRc8KVOz/qaiyIdEiszKkB+jUxgn8yTf/A86sn1pGaT6Cg6LMsb11H/euX0eRpdg4fQqjE2u4eu8GfvzOG8hQoDCAUhw+dPfwJzHmZcOyG9g0sUjvDP8bHU9qEYoOD7p3bIcuHw9hEOLk5glUVYYn21uo2lJYYdO2AtSoj1xlk44qvi9pqpFrL3ElPm8BdP0BTqyfxZn1Cwic/lMJgOI4xj/96Hv403/4z6gsQ+4Vwp4oCARo8OG6nry/Xr8nrhi5p1jsXRco8wyVQCNbrX9ZLD3n99Vy34yGfflz/hl1UhPwhbis6PiRhbElACIwlRJ1+VwpwMrrolx6Bny7i1H/OIa9k3BM9jXRbcbnY9F5ivs793EwO8A0OZSS55TARoxavHi89u0S8rBnyBRnGx1q9HwxEkh4emRbo6uOX2M7FlrGOemAamX8DJ7rYW9/HztPnqAfRQKAThxbx+nNkzi+uqo6whjR1K6g3+Pf9/pHawW0AloBrYBWQCugFdAKaAU+WQU0APpk9fwMnq3BJD7A/vQetqY3kRZTscgYpoM8KzE5mGI2T+SgzghVWajp86JULpcgCMVt0xswGqIOq4Q+crhk2TGXrsTdYMJuLTiGh421E7h07mX0uyrm9JuKn/+1CJypvvtwCz98/Q10hgPsMPpVcaY8QMNFKsa2WPZssF+F+MFCJwzlkK46eyqZteeBnUddTprP5nMBNAQ1LLhdHY3Q7XJKHsjTGNP5AeJsDr/jiztGGJlpSA8OD8xcN2NXCs/Vx9bW5bAuEGo6w4OHDwQyMRJHFxDn3glY+PoIRhj9sloLX/riS/jWN76FcW8oq14f6SEFzSkOt7fwzls/RWNUOH3xLO5sP8C1Bx8gaQu0dB9Jzw/hDl+6JQXe3PmqzVrcOoQ8hmEL/OFrlc4k9vg4nkTKxqOxrKWlyRyzySHyOpOeG/YDKWSoonKiu/TaGOL8INyQFbAKSLMSXbePsycv4tTqBXjO09kBtLO3h7/4m7/E99/6MXKjQkvrTtOoCXjDkHue0TjCO7p7eM9QMwIeMhpCoDyLxSm0MuzBd3ifcB2MHVgWelGIfq+z7AZqJAam3HOtKn8W0ENvjvrc8EEgpOAQO3bU/6NHzA+6GHbX0Q2OwwHLzBkZAybzCW7cvYUnkycoqxSzdCHvgRC3aQhw+JwEkpye58JcIT+RoMtiVNNzkaSFOHz4plgAL1CQHUA2i64gAIgxS9/1BK6yQ4ifAUIjOsM8x0Wdl3j+3DmcP3sW50+fxNoKp+T1QyugFdAKaAW0AloBrYBWQCugFfg8KKAB0DN4FTkvvj/fwuPDW3h0cAuu78ok/HyWYj6PxQmkOnos5HmFeRzLQZGHRBYr+0EgkSge9vkgZKkKFVkp8xJl0UqHSs8b4MTacZw99Rz60RiWlNl+BJfLv9K0LBtcu30Lb1x+C1m5LH8OAuXCaFv4kSfrZSx6ZqF1XdKVoZxIfE1pSvhTy2GVa2aMsrC3iKXPdAwN+l2MV1YQ+C6qokA6nyFJYyRIZCmNjgiZ/DYMcT6QD5RFLUXIhEmbJ09KZIwH8SROsP3kMQ73DwQ2EZbwe7mmlCcZyqQUDV58/gV867/5FjZHGxKj+bhQrClz3Lt7E/fv38L+/Anubt9FXOewfBvwHAFAjPHR4UN3hwAaaelm1xG7nH4BgOqmVTEw/sOOF5cz4yEC30PBhbN4KrElBcIIDVQ0ieqyH8ZyTYEYBv+ztGKzAJpF0CYid4hzJ57H5upz8BwuVn386/9pf8QebG/hT//v/wd/8fd/hZWNscS1eK0FgLiuAEKHETDLkigfO3oY+3N8ljazQ6pGVecSHRxyPj7y4RrsxnKkM6nXUX1ZTVXKZ4Z/zigYNSN4EwedTb0IX7DsFjIhXFXcO/xaU1xt/e4q+u46POcX8a+8zHF/9z7eu3VVonoEVHmeL3u4+ORq7Y/gpyyrJQgqURe12jLjmpzlCPypSAzlwftZRTgZpeR9QehTlrV87giQKvYiWQ6KkotwqiOJnzUWq6+urODcmTMYDYf44z/46qd9CfXzawW0AloBrYBWQCugFdAKaAW0Ap+BAhoAfQYif9I/gs6QWbyHJ5M72JrcQoVC3DDzJEM8TwVuMPLBA2GaFlgkKXrdLrr9rpTAqoWr6sMVMHl9XH3ilHhRwW4chH4PJ46dwInjm1gdrsOyONn+0Yuff/k9s6T38rvv46eX35I+kzAKUbUtsjKXwzKzWYRQaZFJvMW3lMtIVpp8RndMdUj9pQMuARDfi2G2WBl05aBKp1A6j1EWqfTklDzoG5XEnugy4oMHYYIjfi1dIDwEswy62++j5gG7LrG3t4/9nV2JX0n8q6zlEF1mBXYf72JttIr//r/7H/Daiy8hciM4lorxfNwHnUD7+9t459038Pff+St4nQC9Y0OYng2O26ujPOGP6vmRYz0rnyT+Jf4difVxDY3OJEIhuoDYQ0OYQQBQlowDlhLzkgjc0vnDryMMogtMImBczxL3j4oqsdrGrhyMOsdx8ewlrAw2VF/Nb/E+P64uH+fribIIS/7H//l/wpuXL8PyTVVuzpiT76Pb78H1AxRVKfCQAMUw1Qi859kKhFrUs4brWbIyF7EE2qjR7wZYG4/Q7YRS9MwibepEwOQzDubaaHhfsRyamboljOGlIpDlNalyAlbl/ul1+xj1NxB5I1hQbipeI/b+XP7gMm49uKMcWRJbWw7V1/T5SDgPeVELEOTngD0/bUWYBbQt5M8YryzkXvXE2ZQVOSzDUZ1HHp1EjSwH8pEyOknXj+eL84/3fZWXbBsXp1td5OLC++YffQNffe21j3NJ9NdqBbQCWgGtgFZAK6AV0ApoBbQCT6kCGgA9pRfmN72sOJ3jYL4lfUCzYg9pkWO+WCCJ+b/m17IKlCaFFBqblo3R2qo4ZQgq8iwBXQcyZc0jaAV4pge7smA1NjaOb+DUybNY6Y+khNi2Ob1uC4j4bRwg7Ny5/P41vPXOFezu7aAz6Kspa8ZVeFiWzqFGOkwYpRkOV9DtdBCGkRx4Lea66M6hqydOBNrQLeRalhyY+50e+t3Oh24hdhk1rVozy00emiswhibxMn6PdK40Eotj6TXnu9l/wngNu374Mw4PDzCZHkoPEkGT6/gos1K6fr7+1a/j37zyKkaD4Ufv/vl1F7Qp8eDBTfzj9/4a93ceonUAu+OjoCvFBCx2F7H4pyL5acV1Yhp8DxYM2xG3Bgt/7WVhtm87GA4GyLkglc7RVIU4v1yfB386RioBBJ3QF33MphHww0gTwZhNyFdZqJIWvunj+MpJPH/uEjwWisOBZbkqIibmLObTfrt74jfd3x/nv+/N5/g//+z/wj987zvyPgyrFd24dEfXTS2OH+U2aw16ulqgraVfyg88AT+uQ2ePLcXIoefAt0yMhuzGGQk0ybJMCsHp5GGiSrp1bHX/kYnRXSM9WkUu9zK/Tnp/al47V3X/DNYQ+SPYVgDHVEXmvA9vbd/BezfekxJycRJ9iH/Uf7fF3cPPNLuGGilwVq+H0/MOKkYDqwYtc2LNsguorgUKCTy0bBjsCmtacfwQurL4WrqDWP7NdisD8tpBBx7BEUyJgv3x17+Ok+vrH+dy6K/VCmgFtAJaAa2AVkAroBXQCmgFnlIFNAB6Si/Mb3pZZVNiHh/i0c4NHGRbiLMFpgvOvbPXo0CaELBUMiMedTo4dnxdokGEPmXGqFWlFoGSQla++t0hjq+MsTIYod8dyL97XiQuFK5BfeSOm1/zwg/mc9x7uIXH29t4crCH6WyCRZohKRYSX7F9R2Je3X6EfrcH34vERcEeFAE3tikgh06h6XwivUYydt5WCP1ASmt5gE9ZnJuqWW5GvOS0zugPI2CMPBmGuI+4HMa4C+e/CVhGwxV0okicPnVdYevxYxzuqRgYHUCoW4wGY3z133wVX/nSV+CxbFn6kBQM+O0f7ASKcff+Tfz08o9x9e77cKMABSrUjgHHc8X9w+vG1yVxHi6zOT6qssYijuXP+B7oBorYV9Ptysz7dHYIyzLU9DcjTChgmezE4ay5I64YAkDGmhyfk+jsGSIINGT+3UOAzbVNrK+twzUDOI4PDmCZjLxJzY6KGBE6/AIEEV/8Lnp8PCVVf84cf/Y3f4k/+/M/w3A8RJrHUuxNAMQVrCRNpReHXUCGZaOkq4tOF4lz2fAcOs0cAUGBb6HXiTDshji+vgLfNiVyxfuOoJCAideC/87rHoYK/BAkKQCkura4yEbfT5WasJs+Vun8iQZwLP+/AKlpmeP2/Zv4+dW3YboWDMdGzZgXP6cEMnJ/8fofgR1GIgvV+0Rcyphgzc8y+4xM+T2/Ngh8AT8st6ajRznGOG1vShG0uOkqlmA3ssbHeGPo+3BNC0WSYNgf4htf+wq+9PLL4iz77K7ox7v++qu1AloBrYBWQCugFdAKaAW0AlqBj66ABkAfXaun7ivzMsXW/l1s7d/C4WIPcZJgFifSA0TnD4uh6aTpdHoCBghMpHBZCp/Z91Mj9AJ0Oz2s9IYYD1cQuCGCIIBrBzBNFxYPjL9l9OuXBZOoTklolYlbaWv3EXb39nBv6wGm8zmms6ly8/T7GI+G6HR7YLqGBb08sYYRX4+Jssgwmc4QSy9QKfEVLiGtjYeIOgEqlixnufw3llsLpJDYC10OqsGIr6NIU/m58+lUSnC9wMOp45sCCuJZLG6q+WwugIidQ4PuEJeeuyjwZ9wfStmyHM4/kbuCsZ4U126/ix/97PvYm+0jZwaL7p/AhcFS6LpAsuCUe4C2rNEbjCUSlGeFmnWSdScTKytD+LaNyeRQnDAOnT2OfVRNDMtlDI5xpQYt+4BcQhDCChZc13AaIiAXvukBGZDMM3S9CGvjdYR+F77LKKCJKFC/8n4hEPJcFhrzWU2YvGfksXQKfUIq/Sqp6baZzGf4X/63/xVv/OynyKocYSdA1O0iiDoKcBCkGCqyVdXkgVzGYnyuRt1W8F0bnW4g3UhMH66PhggjD8dH7JWyBcTQQdPpRALLxOWzBEIER3y/hDSyoEbQ0qgoHd06vtnH0N9AFKzBcdz/j4suzlO8f/N9XL/3gehJ8CNVTyxylnn5SjqZkjQTqERnH+NfdG/VUgCkQBzfJ6OIBIG83kexRAIgutwIcdgVlKU5XMeSEnUmy0zbkh6sZB6Lu6zjh/AtC6ujVfzJH38Tp08y+qcfWgGtgFZAK6AV0ApoBbQCWgGtwOdBAQ2AnuGr2KDELJ7iztZ13Nu5IdPoh/O5uH94ICW4CP2Omi6HidALJe5FJwNjQoPOAK7rI/R8RFEXDhgB4iFWuRlkNvoTPP4RAnESniW8Vd1IOfWT/V082H6I23duY/fwAG2tync31k9IRKusCLIshEGAwXCANMskvrJzsIPZbCqvkXCr2wvRiTrSzyJncEaouHDGXh9CL9OWVTS1fE7YUWF/bx9b24+RxlyACjAerKIsc6RJKu4aRtfYifT8xefx2kuv4SuvfFViTx4DMr+T6+dX3XQl4nSK929ewetv/xj7i0PAs8CgTkDo03DtS713XqMw7NFnIm4P6lrkGbrseer1kacJ5tSGK1aeJQXXNOpIq5BZw3IMmK66tIx/ebw/+CRVIwDIbixUaY10muDejXtIZxnWR8dkip6dMcP+AIv5Ah3+vE4Po+EqOoOhAIr+YIAgiOB6PhumVURO+oikzUg5heRffkeswPuorrGzv4urN67ir//ur3Hj1g30ONceBqhNG3YQoK0bccGwDJpRSMa/6ALi4tlsdiiF2i4BUM8X90+3w/fXEUfQaNhFFPKeaaRoPWS5tEy+K/ePa6tYJO9oRgfpOlLOHwuuGSLyOgjsHlx7BZ7jKyD2rz5PXP+6cvM9PHiyhYK9VMsiacdmv5Uq5SbQZDcW4Q87ntX9rFw9Jl09jgd+/dH8O8HOgm7ALBWIRGfYEZCj84cwkezIks+3cCAwNknwYzWA0bb42le+gq+98iUMeoyNPsN/SeqXrhXQCmgFtAJaAa2AVkAroBXQCnyogAZAz/jNQAj0aOcurtx6Czv728iKQpwB7KwJ/BCh10Ho0t1go9fpIwxDhIEvzo0w6KqpbKlyUUPVckT9qJPmv4V2quuHx+haOACBwDSdYXdvF493drD9YAvTyaG4FRhzY3SLVbcEO6vjsQIvJnBweIiDwwO4HpecPHEP8X2xYJouDRUZK5FmuTh+2GFD1w4dQoFL+mFgMZ1hOo/FBUToI8XAjieQwGosuIGL1eEaXv7iSzi/eRr9aCDg4NM6DzdNjjif49s//Dt8cP8DlGYrRdaED1VdSGSN8S0iB4vXyOJ1Va4QAgC6p0zDEDBW5Rlsz4HJNSs6oEyOlPPgX8OwG+EwlmvBk6lyNZvuMABG+JctV8DyFjtb27j+7gdEg4iCDo4fW0fgBeIg293ZQ28wQBJnMiw/GK1gZbiClfFInnNl2F/GpnwBQ7x2QRTJ9fd4DwbRskZILbCJrr+GNnDFLE8L+c+8Xvfu3cP+7mM82HqEazeu48HWfWye3EQcL2QGPugPkNYsR6eLrIXrehKBzIsSbWtINM6PGKMrYBgNoo6vtPIEh2Bj/RjOnD0ppc98uOzK4b/ITcsy5QC2Z6OpVRk3/2G3kmv68O0QUdBDYLN0PZDP1a+CP3TuEGS+efUdPNnfUU4eFpWzXPpoWL5Q8S6WoHPa3RI3mwXH4uIbu518WQOTGBj7q5JYHD3zeC7vXTJihin3LaOcdIkJh/MsMY4RdBIYMha60usz7IleGOLrX/1DfOmVl+Bp+vNb/C2nv0UroBXQCmgFtAJaAa2AVkAr8HQqoAHQ03ldPsarajBPJ7j58Cqu3Xlf/hd/uhLGw2PoE/j4HYRBiH5/KItPPFkeQQybh326IZYg5tNDG7/67dANxLQQm2ik2Lmq8HhnG5PJBI8fP8GDR/exP90DLBuOZ0ucbbAylLnqyWyK/YM96b/xAtV1QisDv04cLyaQSw9QgrY2ZQ2JbhSZSae7QnwP8saRxAtsPXws4ITOoyjqoN/r48zJkzh3+hw2xusysf5Z6FM2OW4/+ABX717D3a17mGRTAUCzZCqH/E7HlyUwn44Ww0fd8upZ6HZ76HQ70oE0nc7hyNIVkVYtK18Eha2pJtCVC8iCxxJkuqLICYpGoJdZmTBrC8f6Y1w6fwnzaYIb713He2+/K4XY7JU5ubGJ06fPYWU4RJGVEk96sreLxWIhrhKWUlNnXlMuUBG6oS7FIcM/d20L3cEKOp0+OoMVBISSUVf6c+jmIoDkQhqjiGmao8hUr9Pe9paAn/t37zDRha1Hj7B7uId/++/+Hb7yR18VgLJYzJEVXJQr8HhyiEWcSRww48IVDOmZYm9SEqfSg8OCaE7glVWK9WMr4vzxfQOnT5/AeHXIYJwqfF6WPjPixq4kl9E3Qjj2MRGPWS58N0TX6yFyu7AdT6CrFGb/GmTIn//mtcu4dusG2AXE+9/x+JwqSsb3w64rtKbM0ZuGcuxInNE0pAyas+90qSVZJs4/VaTOQmc659j543zoerMomjh/LBie+szYlo14PkceJ/Asrv/5eP7MOfy3/+FbWOv1PgWn28f4q01/qVZAK6AV0ApoBbQCWgGtgFZAK/CJKqAB0Ccq5+/nyeiOoHPk7tYdid0MunSq2HIIjYJA7YkvLRY88DWlOtQ6sux1dKj8/bx2/lR1ZFX/N81LlE2F+XyO+48e4M69u7i//UhmqulUuPD883BcF3mRyypYXmawGXVyLTksE3CwP4Wz3U1Nv0uNKq+V06QxJJpEKOE7vhy2O2EPi3iGW9dvS6/K2VNncPb0OZw9dRon1jekTJfxKMKjz+JBhxThx2G8hzeu/hzX7lxDUiYomoKVQGRhsMwWvU5XumbKxkHY6WI0HAowmLLTqOLsO3ueGCBbLr3RcWUq+MMbgjPh1IwQSGJaFdeqTIAgqHXw3OkLeOHURdi2h/hwiv3dA9y/cx83PriJRZzi7Okz+NKXX8NwOJZoHfuD5nSSNBUWk5nEmeg2K4oKWZZgcriH+WwmC1OL+RzD8THkXKjjSpXnYH9vD6trYwE4XDnrdPvydbzWfO6dJ48Rz+aYTA4Ep6wdW8NX//APsXnmJBxGGser8rUKongyDT9n+bPjYDqZKtCXJPK6CBhv3bkrek0OD1DQXZXNJAI2Gg/Q6bg4cWJNFWc3LGLmtHy0hGV08zgCgHzG3GAjlN6sSMAPgaoELj/C/TKJ53j72ju4fvuGwEovCCQiyXv9CFSqpT5LepoY9SK4ms5myFNOvufSAcWuK0Ijmn0E8Cxn44WI1q1EKAkNZVCeTiDHkj24oqlk7YtYiFE5Cy2yeYJ//41v4Btf+xp6UfSpud0+i8+S/hlaAa2AVkAroBXQCmgFtAJaAa3Af6mABkCfizuiUStRqqFEta0sp9UJe3jQPWIs7P85Koh9Wt86X29ec6WI7qYYdx7cwn2uch3sSwkyi2ulbpg9Loz8NDX6ww7KokBeZKovpS1l+puFvWVZiTuCLiC0BnzfRb+7Io4Zdqgc7B/g8OBQirC/9tU/xLmTp7HSHyJgPO6ou+YzFovxt7vbd/HOnSt4/9Y17B5so9sPJabEJFK3F6HMS4TRCMPRGJ1ORwBHmiWoC94DjD0ZAoNyFmkbagJe0cBaonUmWniGBd+NgIoLYD4CO8TqyjGcPXEewy4dMCr25DgByjjFzQ9u4N0r7wmwCcMIX3jpZVy48ByibgQniMDcUVlxCp3C0fFDGBOjSgkrWE6eyXNKF1TTCCCaTPakg+ZwsicT5bzuT3aeCAS5f++uXPPDvT0sZnN5nwQgJzY2MF4d49VXXyPWkKjZsbU1CRaujFYVKZNkFhexAoFleVnAdlxUJZ1QpsAyOsUOp4cy8e6HNpJkBpgsHq/gui6yKgUaA6E/EJcPO3k8NwTdczaX4OxIfuV7okvso3Zm8b0/2tvG65ffwINHj2B5LlpDXSFCMc8LEIY+DFrkJMbWSJkzu5dm85ksgZH4NDSytb+AP0x4OYaDwAvFIUT3E/9M+qKbSqbgOf3OmFxZ1yiKTBbAOmGEtizR9UP8yTe/ia+8+qqsx31accfP+OOkf5xWQCugFdAKaAW0AloBrYBWQCvATETbtjwb6MfnUAHVt0P3i2wzyf/y/1nEmD4JKQVamWr6uqhLTOMpDqdTiRktkoWshvF0msxnEjGKulwAq5CkC4kksSyZ3T90RzDyMz2YygoaD8U9Lo2tjDHo9RH4gZTsmpaFV154CV984cUl+Pn9KsVrl3Llbb6NK7few427NzFb7AsAigIV62GxMde5Gq6jNaXADLqVUkIWOnxsCzV7lOpCOn/qpkLTLmNgnMNitxKxjxPARQTP7qDrD3D+7PPYXDupnEGENXkOi6tgLPHOUsRxjHv37uLK21dw+/Zt/JsvfxmvvPoqxhvH4TFSJn1SJBm/XCJ+BCGXbqz/l703fbLrvs/8nrNvd+/btxsNNPaV4C6KoimNl9J4PIvt8tgjj2em8maSVMWZqWxVyX+SquRVqpJKUvGMZXvGErWQokiKogiCIEGCxEasjW40er/r2c9JPd9zQcu2FlIEKRD6XRYKYKPvvec85zSq7qeexTCkxJm6V5PkiUAcAjs+OY4jRFyqArC9tQXdNNGs1bC+tibxpkF/Bxsbm9je2RboQvcPj2l2dlZgyfETJ7B7cS/8Vg0L87uk2LxaP+OjiggKF/2QcOTVF/QCcRrDtAyJsMlpGA4Klm9Pl9/4NGuqx917/ePeLby/37txGafOvIFhOIJmWMhL+tdKGOz3cbisVmkeR6nM1udZhiicIEoI71gGzW6gasqdYAe5JsdtG1XMkQ+CYTp/GAjMZDWP62+csScjswQiRmGIaDSGVpQ4tG8//s2//Br29Bh7VPjnXvxbpl5DKaAUUAooBZQCSgGlgFJAKXC/KKAA0P1yJdRx/EQF7sbDBFcUOcYEA3GI8WSMwXAHg9FACpyTLEEYhwKEhqMxtvpbEomh42N7Z0cgGBfPDN3A7GwPC7vmJSo30+mg0+hgttOFZ7tSrnvvF74+/sUl0OmPh7iyeg1XbnEhbQ3Xlq9h0N/CbG8GeZzJqtvc/DxgE+Wk0hNDDwpdP4QrBAnsH64AQC5fZ+8LHVMatYEGg/Ei04Vv1THfPYhOYxaLe/bBgSP9MEJIJB5UzbsXaVZBE0PH6tItnHnzDG5cvw6/5uOhkw/j2LFjaDTb0KcLUx/VEfO3FZqSmenSlxhrqjOrgEicwDFNjMdDxBnhJrC+XnUQvf32W3ADX3qi9h88jH379snfOw4LkwNZf7u7cEcHDDX6WZyjuv+qGNbfxiGfDI7shEO88c7beP/ieYRxDK9Wg2kb0qE0iSMk1Hn64MIYj5G9Vez4irhSR/dOmkvYi44pXlvTsCSmdrfdig4qgqNS43gdl/fozCoFqhZ02KWlRCNdy8RoMJJr+5Vnfg2/+9WvosPS7o9/26pnKAWUAkoBpYBSQCmgFFAKKAWUAvexAgoA3ccXRx3a3yhAhHH3ozh/pzuDjp9xOMZwMkQ0HkkRLt1Bt5dvy1qSFEEnqUy884O/F9Qx05lBp9WB69hoNzsIHLfiGQQMn+LC18e5ljzT5dUVvPLqK3j5jVeheQbWttex1d+UvqMxJ9j9ADMzM+jOzqDdq6PV9OC4uvTSsLg4jOmo0WB5rky90wmVJqlEsBiVIyqydFuWobgSNz+zB7OdPdg9fwB1r1l1MuU6TIsdMYQfOdKU821VcXcF5AopED5//j2ceeM0huMFWotCAAAgAElEQVQRvvyVL+PEiRNVN5BlV7PvnxpKmOJBGncIhtJY4E40DmF7nkTIGIEaD8cCx7a3NjAeTDCZjGSuvd3pwA8CtDodASIEXH8zU88r9ukgEDrTbq6v4PTbb+LGrSW5V13PlxgY1+76wyEGI8blYinOdi1boA5dPgR44WiCWACRIQCLziEpdzc4TW+J64+F4SzsnibIxP3FAmzCP66D0XHFUu8kjCUGSUzYbbbx27/+G/jKl76k3D8f5wdWfa9SQCmgFFAKKAWUAkoBpYBS4HOigAJAn5MLpQ7zbytwFwjxq/zgz4d0BzFCJIAok24W2DqKhNPvDnSrKsDmh+rqCZWv5L4BPwXBTYz+9jZOnTmDV0+/js3BNobRCEmRwq/7KMscw/4QwwEjbaV8bbbXxv5Ds/A9HY1aTQqDORnOrhcCIHGNMMZlWfJcOkjYE8PFKk6Wz7a7OHLoKHbN7IPn1JGkVdyILhvRMiNoyWBP/18kYyG1aJ8hS2LpBrr6wWWMJ0O0mk088dhjmF9YhOUElXvnM44T3Y0/VgPzQB4nGA93cPvGLWxsb2NtbQ1xGElkrNNuoNvroV5rod7til+KjqEqwiZnO42H3RsgxF6rU+fextlzZ+XaBI26wCpWdrOQejgcs7tZrgH7i1zPlehWniYChULCIXFiOVLwTODHByfeCcAIfwh8uAJGQERwlNL7k7L7ic4fCkIYBGRxgjxKmAXGwX378F/8yZ9gsde7L1xw6t88pYBSQCmgFFAKKAWUAkoBpYBS4N4qoADQvdVTvdpnrMCHIOjH+1ymdTN3P7uzn6X6vukH+Gm/0L35OH9vTpjumnEU4tSpUzhz9iwufHAJhaEjZ3ePTLkbsB0LQcDOohCrt1cwHg2rr7s6erMeaj5XrJoI/ECcQIbjQLdNiUmZ7ITRNWRJiWgcAamG/Yv7Md/dhf2796NTn4FpeB9qxBWr/nAHd1ZvYzDYEbjWqPnYvWs3vMATtwwHxfh1x7Jluay/sY7zl97DubNncGj/QTz+yBOYWViEw3JoTGHKpwSCeH3/5joztZaiqnougDSGwz9Nr3s8jrDR38TG2ip2NneQhjEmwxFsz0VQr6G3axf2LO6D7dnQTQ+WY8tzpeenyqP9wu4gwsqrt67j9bfOYHVjTd7PD2oSy0qLHJMoxmA0guPTwWTI9eV9yiU0LnURWoVcM+Osvc6iax4P263IM0uUGaNeqbiCNI1/bYD1QCx6I/AhOOI6XJ7mKLMS4XAM29QxGQzwx3/4h/idr34VrYDXSz2UAkoBpYBSQCmgFFAKKAWUAkqBB00BBYAetCuqzudzpQCZBLuL3nn/Ap5/8UVcu3kT3OwmuJHdrjyHZmjiSMmyWGJLjO9sbW5gMhohTRNoWoFOy0W7YcC2CHtsmbu3XBshV+B0XSJZxx96CLZpIxpFmOvugu/UMFOfkV/DcSjT5Vy5moyH6A/7WLp1U4qVd3a24ToWmq0mdi/swuFDh9Ftd2HCFHcQwYjDaTIUWF65iusfXMbanTUBQ0eOn8D+/YfgBIyV3S2G/sUu0d/heoL0qB3pB+ffCTYcuwJXcZag1+thbWMNpl6gG9QlLqh7njibGKXTUyBhhHA4we2bS1i/syZQhktk3ZmuzLJ3e3OY7fTQ683Lcpll2pXfhs//EAb9LCD0N0fNafrrKzfx+uk3cHP1tkzdd+d7yNhtNR7LFLwUQWs6DLMqbWd3FWNbfFP2+CTjCSIuvfHrMGUBrQKb1UoY430s1c5Ldv0A5bQDiOekadIELp1ZWZzC0k2MBwNYmo7d87P4o9//fTw1Xf/6xa6QepZSQCmgFFAKKAWUAkoBpYBSQClwPyugAND9fHXUsT3QChAoDMdjvPv++/j+a6/hxq2bSDnTzfJmQwMH+vjh32RRMb8Grp0FMA0Nw8FQJsEJA9jvs6vXxsNHdsHWcownA4kQFZqB7twu3Li1gkkY49FHH8fc3C6YhY7ADdBodJBMEpliHw0mSBMWJJvIihiXrlzE0o0b4oKpN2to1uuo0x3TncHuhUUc3n8YpuFCLEqciRdzTC6T7/3tTazfXsUbb74B27LxyKNP4ODRY/CC4MdcNB/df0WEImtwXHYrMmRhiDub64iSCFEyweqdVSkFp/NpbW1VoFCz05DFLL/mSq9OUaTozMzAcQN0WnW0vJro0GvOwKTDhxGx8RDb2zvY2tjGnfU13Lx2Q/qDds/txuLiPjSCOmqdFprtFpI0gR/U4XmuRMUcx63AEKkLF73uxhIBJEko9/HGzjZOvXkKb509i9wysGthEd3eLOIkwTiMkHKhTZNVd4FQH06VcaixYAQsRRJGiKJINOe1SljkzLdlvCtnx1MihehpmsvMO+NgdH4lMTuBDDkH3jvIStiGiSyKYaDEU088gj/9t/8WgUcXmHooBZQCSgGlgFJAKaAUUAooBZQCD6ICCgA9iFdVndN9rwAjS+NxiHOXLuAvn3sOl65fh+laMs3NuXK6Nej4oCPE0LQP3SaB7yOo+5iMx+IAiuJIumJYz3Nkbw/PfuFhFEmKta0tTOIYX/q1ZzGaRFhdW4dlOpiMQxgFO200rK2uYXamh7W1LYxGITq9Llbv3EEQONCNAoPxNmzbRmemg16XzqMUzXoDzUYbh/YdQbM1C5N10vk0XGcIikCRJkgz9gJdxMULFyV+dPjoMRw8cAj1Vn3aB1RVb/+8omVGpkLOn8cxbiwv4/ryNZl/ZzxqMBpiPOmDmuQgxBrBdkxYBt0zgOVY0Pg2BCqGgQw6fNtG4Fho+Q0pOm7Vmui02qgHNQSBD1PXYRkOtra2ceXyFZx7910MNwbYWt+GXuqY6XZQ6Blm5rrotDswTR2zc7vhujW0Oz0pG0+zRKAMwRoLpxlF2xkMces2+4e2cHttTSBRc7YL3w9gu55E9HhZ0iKT3+kwKnOp2oZBR5CuSYcP43sRe66ENukCdqIkQxLx64kUPROW8Z4Is1RiX3SQsROr2WiiSHOBSA77jRg7i2IEroN/87U/wleeeRrO3X6s+/4nSB2gUkApoBRQCigFlAJKAaWAUkAp8HEVUADo4yqmvl8pcA8UiIsCaxsbeO757+C106cwShJopinFvSyvtgyTn8/B2BBjPIZuyu+u46BWq8kaFMucGQAyTQM725vIoiEePriIf/21P0Khm1hZvS1rXfVGEwcW9wswYFSK4GPYn8A1Xezs7CDJCti2i4gT6YxH2TpGkx3oeoH+YFsiZ4NhH7XAx0yrA99voDczj/neYgWTqnX2qigZ+bQ7OUM4HmN15TbOnjmLOI9x9NhRHD9+DI50zDBCxZLpnw6BWIi9sraCdy+9hxvLK+Ls8Wq+QIrRZIgyy2B71dJXkiQCSQxLhyNz6mz/qQAKI2rs0vHo0ilKmLoGlytxPOaslD/TJdRqNFGj08mtoR402HuN8XCC5StLWLq+jGsXP8BwxNW5LfgNH4cOHcDc3BxM04FtOeLGYcE4y7K3h0PUmy1EUQzd1GH7njx3kibY3u7j1u3bMFxfSrpZAK0ZOkyHrh9eUB2ZQK8Iuq7J3zOuRX3DMJb+Hzp+kiRFFKeyehaGoXRIEfRkeVF1CuUFEk6/FzxHnnshcLDme/AtF0Wagszuq7/+6/hn//h30O20VPnzPfjZVi+hFFAKKAWUAkoBpYBSQCmgFLhfFVAA6H69Muq4HlgFiEno0HnxBy/j9TNv4s7mRtX7YzkCdtgt43qOuHSiMJJFp8rxocGyLQS1gKkerK9vIHBdcen0d7aQRhMYWYRf+8IT+L3f/T349Rqu3riJqx98gIP7D8rSF6NctlmtoMm4O5egigKmw/fmn9Pqz2kowCEuQvT7m0jiiTh3ao6PwKvDMl0ETgN5TjfR3UtVASC6bwiPWAxt6RYuv38BVz64KFBj38F9OHjooMy0S8GyxYJlfv/dxa2qWHp5bRnvnn8Pr735KkZRCMPxJILm+A7SNJKJc8s0kWepuHzoCCLwYVeSZbMcmcXJ1K2EzjU006xAilkVJnsu9WVfkinfR4BE2EYXULPRwt5de9Ct9xA4dSDm3H2IjdsbWFlaws3l61jbYodPDQ+deAiHDh6EDlsKnVfvrCHwG9AtXfR0g7ocE9fSWIZNfdk5tLm5iaW1VfTjEMPRCCP2ORWpFE432w05v+F4KI4eRgJN6HKd0jhFElXgJ44STCYR0ijCkNPx/SHChNBIlwggHVulqUkMjyCJHUGOacA1bXEAlUmKRx96CP/qa1/Dnt271fT7A/svjjoxpYBSQCmgFFAKKAWUAkoBpUClgAJA6k5QCnzGCtDZ8vb77+Ovn/827qzdgUkYoQFxlku8R9d0AT0EQezl4S8uQLETiA6TdquFKAmxs70tIIjxJkau2HmTRWNYWYF//Sd/gqeffhrdmR4uXbqA69eui9vj0IH9OHn8oakDRyfxoYUIXAYHF6NoisnzaefQ1NqTM9KUVoNTOd/PAZEEERK7ZnRUjhsOfKVpDINvpBfyZ7pvsijB6q3bOPvWaewM+jh24jgef+opAUq6ybiZDUO3pLz40tUPcOHyRaxsrGJzuInhpA/bd+C4HlzLQVFyot0RUGJb1EhHHEcwLQ0aSgEdFfxhFCqHXhQw6PCxGa0T5AXXrdw/fK7nu3L1x5ORAJIkiWHqFjzbw+L8HnSCLlr1DupOHUWuy7UY9rdxe/ka3n/vfTlmw7SxsGsB83MLmNu9AI/Qx/YkxiUHI7pkAtx0ywQX36IoRAxgGA6xurmG6zeuy70Qpyma7SbcmifHE0WJXA9W+bADSbp96PJJc4zGYwwHIyl+jichJpOqD4pELikLAUBZmaMoc3GK+Y4rc+81x4VelFic34U//uf/Ak89+qTMzauHUkApoBRQCigFlAJKAaWAUkAp8GAroADQg3191dndZwrQ3bKxs4Vvfv9F/PDUKen9YcEzP/jT/VOtOxGysL+G3S0s8s1R5CyELsXJQgDCD/XDYV8KgV2JEJVVIXQUIuoPcezQYfz2b/8OvvpbvykKDPt9vPf2WWxvrOPwvoM4fuwEApYy61ySmnIKy0E8hT90r/BB5wmMCipUA+hVtEhiVQadNpZMrld5KhY1hyBpqtbeMwEwTm5KnOrKB5fx7vvnEOcpDh85hl2Le9FszyIMM1xZWsKVK1dxc3UFO6MdjKIRciSAVaJW9+E6HgxoAp/o6PE9H/VGQ96WEEbTq/csirsdODxmXcqpCdNYgGyZOtNV0PXKNSSwCJASZsboZEpeZ9+OAZvFzox2wcae2QXMz+wBMgOO7cv1ItxaX13GndU1XLt8TTqK6C0ihHnm2Wcw251HvdmU4msYJuI4kWt3FwDJGxuMqRUYpyHWN+/g5vIt3LlzB3GSSfdTzKgXygoC5qW4fhj7omsrmkywvbWNSRQhTzPRPo7GyEv+uUSSp4izKkKWFBm0okSn2YJtWLL6dXDvfvyz3/kneOyhk2h5zb/lwLrPfmTU4SgFlAJKAaWAUkApoBRQCigFlAL3SAEFgO6RkOpllAIfRQG6f3709hl89/svYmvUh2nbSDjvnfODfQ5TJ+bQobMEuswFAMkUeMkxJ0NiTDYjThqwubkhEMg2DQEYeZ5IX0/BuJFmYc/CbvyP/8N/h5lmW9adsnCM65eu4Na1m9KDs//AARw4fFQghHTyeDbiuJAIFv+fxcR0rUjGy7g7SkUoQXahS2ExO2fCLPwQ/GzvbGAU7WB+oSeRIt/0ERgerLwCTaurt3Hmrbdw4YMrmOntQqM7j8E4wsbWDjZ2djBmbMw1SZ6QZSFMR5fVM48ASDeha4zBOfBcF77vwrTsqnuo5MqVKV1DVe8P/Y2EOTpscQVV56EhR56MxJzDAmcSIZ3wp8jl+NgfZNuOxKx820U2STHbmEOnMYt2vYMgaIpjicpI4XVuII1ShOEYVy5fwnvvvQ/TMlCrNbC4ZzcWD+xHp9fDeGeIer0p0IcOIDqmCPuKiqrJNRiO+1jf2MbG1ga2B1wkG0iR92g0QRjFGLPoeRJxbg1pmmA0HGOzvzWdic9QlAk0rYTjWnBdB6VZyrHw/Ai1eIIpY262i68882X8o9/6Ktr1LkyY9HBVC23qoRRQCigFlAJKAaWAUkApoBRQCjywCigA9MBeWnVi95sCBCvXlpfwrRe+hzffeweGa8Ni306ZC6xgD42UOsvkuyadOSkdH3kpX6MjhZ/RXZYZlzm2t7cwGO6gyBOBJLpWQtM5GQ5Zf4pGEf7kj7+G3/nNf4jZVlvWuZClGG718e5bZ7C8cgvHTpzAoRMn0Gq2WN8MSDEzI1SAZTIqNe34kYoeYgpOflX1yowv3dm4ja3BBqKkKkfe7m/ADRx4PiGEhWatgYX2PLpOB55ZY1kPLl6+iL/65nO4cn0FcW5gcziRSXSvXudkFTIk4mjyPcKdXOAMARZdUa5vw7EdiXNpOnuAKrhDL00FfaqrrukEWNWffxxrVABoQt9QldDi8wmCpu4fx60AUJFU0TaakBzTQ81uCARaWNgHFKaUPoPxL8sD2INEJ1EUYntrU/qO1tfWcPXaFTz80MM4dOQw5nftRhDUpeeHXqqqFyiRwu8iz2T5jZpy1StMQgzHY+wMJ9jY2sJwFOLy5Q/k7/v9gbh+uDR2e3UV2/1tQMvheSbarQDtdh21egCv5sGvuVIuXTIGR8jFRfgSEp1b7O3Ggf0Hsau7G3Xbh20FCgLdb/9gqONRCigFlAJKAaWAUkApoBRQCtxjBRQAuseCqpdTCvw0Bej++eHbp/GNF57HnY11eLWaTH7rjAIVBRKucEnMyQBbfOn+4WoXYQ4Xrhg94iS867qwbBs7/S1sbq5XBc1lDpOFv3ZlKRkNQ0STBEcPHcF//+/+PR46dBQVwymg5xnG/T7ef+8d3FxaQuAHePQLT2B+YT90gx01GQwCiZjrY1XPDllIkadImeXigjgKvH/5HM5fPofN/h34dRumU8KyGaMqMQqHEkfjhHzbbWN3azda9VkEQQ1RWuC1N87g+Rdfxc4oRaE7aHfnoJmWRNrSPJbzIPQh6LHoipK4VolGvQ7Xc+E41XmKW+ouwLkLfgxNABAPm8de4ZliWlZdVJAsqyBQqWvQCIrEEWTCsjVZ8SL8ck0H4SCE59YQjlJ4dgPdzhzazS7qQVOcM5yM10GIwzRc5SRK4wTbG6u4vXILG5ub1XEHdRwhaOt2xfljCH1C5QJCIatvH6IquqsAicbx77b7Q+n7GUxG2N7Zwdb2NsbhCDeXruPSBxdhWsDMTBO9Xhutdg3Ndr0iPVoh7h+eusb4GxGPbiJPeF0NtGsttBszaNRbmGnOoum1pbRbOYHUv2FKAaWAUkApoBRQCigFlAJKgQdTAQWAHszrqs7qPlMgLQqsbqzhG89/B+euXJZFJ/a7cOGJxcYJ3TlVEEvcPWWaS+yLBcDyAV5AhiZdNuwAarVa2Ni4g7X1VUw4iZ6n0LSiKjo2DIkwsRpm884O/pf/6X/GP/7NX0eTnT8y9Q5Yho5xOMTayjJOnzmDwWiCp59+Bvv3H4JrM26lS/GwxK4sS0BVTvxTZBJVOnPuNN4+9ybSMgSsHPWmDdsHanUWLhuYjAYyP96o1VB3GwjMOly9BtP0sGvvPpw6fRbPffcHKOEiI0hxAwFb42gssbKyyKGVgOt5aNR8WAa7hnLp7nGdagmNcTg+jLtWnyKblmczLkfNTFkjk16fqbqEZDpKZNkYRZGIm0kgka0JMGJPEOGTY1owdRNZksE1A2Q0T2WAawfw3TrmenswU+/CKPgePz5nX02iSRdRmqEoYty6uYSbN25IXG1+YQ6zc7vgOKZE7KZMrpp5h444S6DrtpybFHPrOrKUrqHqMU4iuLaN5c1bOHf+LJZvLyFJIjRaNXFdSWzOrO4rTsGzUcqxuQI27TYyLYFm1QuayEcZPDfAbKcnJdad+gwCJ6jcTyoSdp/9K6IORymgFFAKKAWUAkoBpYBSQCnwyRRQAOiT6aeerRT4SAqw3+bFH/0Qr7/9JqIsxSicyPS7xZ4ZQh5+IteJeACdLb8F3SE5sowRKEa7DJiaBpMdQI4N3/cwGvZxe/UWRqOBdL8QFHAJi0DEMGzEYY71O5t49otfxH/7X/2XOH7kML0qiOKhpJ5McfboGA76ePnlVzEYjXBg30GcOHIC3W4X6TgWMCPj7jSS6JVb5cK1C3jjrdex0V9FbnAhLIJfgwCgRt2GZTKGlgp4cEwXnumh4TaRJRbGkxSHjj6Cixdu4OUfnsFgkCCod+D6AaBpiNJESrAZpxoPR1Ji7Hse7Cks0TRGvkq02y2JwvEh0Gva8SNz7yZX0ahpJuBMepNMXZbACIXyLEE6jYFJeTR7gMSQk0ukjNE1fi8hDg1PvltDErGfyZHlM1130WrOYK49D8+pw0S1ivbjU/Yf3hScbk9jjId9KXhe21qTyfbFxd04efJhxDGBjSf9RUR8cUqIRzDEvTICQMFA0hVUsFRbupcSLK/dwuVrFzEYbcOyeUxSz404Gkm3kSHdRnTzaMiKfBoD43lWDh86nIpMRzwh2YJco6BWx3xvF3b1dqPuNCv3l4JAH+nnW32TUkApoBRQCigFlAJKAaWAUuDzoIACQJ+Hq6SO8XOtAAHK5RvX8K2Xvo/rKzeRaZBSX82Q4XJxtfDBIXP+8W4PENef4ohAhC6VqqSX7h7HNsUtE0Zj3Fq6iXE4kPgSYVGeVXPxfK00yrGztY14Msb//r/9r3js+DF4joUsDQX+6BZX4LkapWM8GOPd8+/h8oVLOLL/KI4ePoJud056h+IiQyGxL2BrvIFXf/Qart66ChgJSj2DZqWwnAyum8P32L3DyfOqQ8fRLdTdOup+h0Pk0PUa5mePYGNzgm988wWsrm2j1mxJwbFmWTAcU8ARH3TfEGoxEpcliTiD2JVj2pYAMIISRsNc14Pv2OJ28VxbgFkh51V1PxOIWYYm3UG2zb+nriEMPRc3VLUeRpdNKqCIThoCoLvdQa7rS890tS+vQy8IlDy0mj30mrsRWHWQ09ClNCVJf+d+ZbF2Nau2traCd945i83NTSws7JJf8/O7pFw6DenO4rmzcRsSE+NRZWkM3aogVZiGuL25jMtXLiIk7PFNGOwxEmzG98kkwkaN+J5JliBOIpmUl3uMIFFnFKxyOBWFDrPQxDE2GU/QaDYw05rFnrn9mG8vwDLoHqqcSuqhFFAKKAWUAkoBpYBSQCmgFFAKfL4VUADo83391NF/DhTgxDvdP2+88zZGcYRBNJaeHTqA2NGia1W8qwIRdADR8aMhTbkCNgUZhoEyL8QVxA6cVrMhBdC3b69IH4xMxWdsf2Z9UIFwMsFkNJEXzJII//5P/2v87j/9J+hwlpzT44xAIcN4TJcNC6gz7Gzu4N2z72KyM0SnNYNjh47g0UefqOCSZchC15kLb+PM2TPS02O5BqJ0iDQfw7BizHY9OBaPN4IBTtYb8EwXrUYHDbcDFAFcexH79j2J5eU7+Iv/9A3cWLoFzTJRtd2UpB5CwAgixO3E2XLGmfJczkniYSgEClXgTEer3ZS7gD06QeBLIfbdDiA6YeRRVPE49h3xfAlK6LExpDOJXUshsiSW4mgCIJ4z42EyCW/bsrImbpiMUTBdImEtv4Pd8/vR9Hqw8PNACeEMDyTF1tY2lpZu4M6dZWxvb2NmZgZHjpzEwvwe6NQ6YVszJCaW5pnAnwwZ4jTEZn8TN5euYGtnA5rNzu4KDNmuJyXOfF5ZVK4hOdwsQ5SwNJpfY1E2v18TAJRnBIUGXFk9i0VfPoluq7rbxOPHvoBua57KTh1Wn4MfNnWISgGlgFJAKaAUUAooBZQCSgGlwE9VQAEgdXMoBT5lBVbW1vDcSy/gwtUriMtcYk5ZUUKfAiDCDEPj/DvTTSWKlCikBJNgVTyMH8s1+TP7gQgk6vUAURxi+dYyRqMhxuMJE1RSFp3nGaI4Qp4m8jytzPDsM1/Av/vT/0YKo0fRAJs7GxhMe3r4+v2tvjhYCI1ufnAdWVxgYW4OX/rir+HkyZOod7q4tbWCl0/9AO9dOI9msy5T5pPJNvJiAugTLCw04Tklinwg7hrPstCotRC4AUx4MNFGt/UwZnsnsHTrDr77wgu4cPkSLM+RuFNaZvI7z57xLk6Yc23L9314jiuOnPFkhJ3tvsAfgWGuh3q9IZ1GUuRsGHAdB77nCiiybHNaIF1F3hzLhDF197AfiJPppGZZFiPPqgl5iU9NB9GEAxHG8DkER0mBJCmQRwUCt4H52X1YmNkHz2h+ZKcMC7/5CMMBbt1awnvvnZP/r/lNHDhwCLNzs2g0Ajkf6fHRC6xtrOD60jWsbayioHPJBizOvfuOdPhU7VG6uHsmUSg4jefHKFySxRXwmsbkkiyHSYcY44VZtZ4mh5SVok2cxIjHOQ7NHcHJI4+i1ZpRnUCf8r8R6uWVAkoBpYBSQCmgFFAKKAWUAp+FAgoAfRYqq/f4lVUgTVNcunkd3375+7h5e1kWwxl34vIXi3pZ6iyODI2BKcIamYZCWZScB5OyaK6BFQRDXArLE4kGNVtNmIaOpRs3sLOzgzAMJfolTTBJIvGfkjXTeYbJcBMPnziKP/rjP0AcT3Dt5jUpS7Y8G3mewtAIQeh0scTJwjjY9tomojCWGfdHHn0EX3j6S9hJRnjxlZexubkt8+VlkSBJJwKATCfDTMtGrV6gyAYwzAw1z4Xn+vD1Ogx4sPU25ucexfzsSdxa2caf/+Vf4MLli+jM9ZAiF8BVappMlwv8kC6kUjSq1+toNpvigiIoC6MIo2FVNO24hCA+OKTFjiACIJeRsIIRL11gEoupSXLo9zGNKjZFlw9n36tS6Bh5wc6guykusWLBtAmDCimHJijJswzsjmZ/Drt/2q0u9i0cQ9OerxbBqjKhjyCjdeUAACAASURBVPyQfqDxEMtLS1heXsbaxjp6c7N49LFH5HzpQhpGQ1z84DyuLV3FJBzCbTowHQu1RgDfD6TPxyQRKqa791NoxHuBMEficB8aoXIkCUHXdBiNZeRZgTSqSsjZnk1NqVTDbmOxuxfHD56A4zRUKfRHvqrqG5UCSgGlgFJAKaAUUAooBZQC96cCCgDdn9dFHdUDokBcFHjx1Vfw6ptvoE/HDeNWBYFOIT0tfBD6EFywBpiAgoCD2+/0ZhAAJXeBEMFHHMK2TTRbDel1WVu9jZ2dfgUm+GE+p5Mlk1+TcIzRaBtzs0089uhx7N0zh0IvYXBa3TORFnQZVbEgOm1c24Ve6CAviCYTbG/2MR6HMs3+haefwiiMsM33KktxLMlaWRYhSkdw/QztjgXHC2FbCRo1E73uDGpuE+xbziILDb+H7sxR9DoncH1pHf/h63+B8xcvwGvU4Aae6MKOI81igKyacC/yXHqQarWa9P5wOYuRMGm9KYDBcCA9QYREnHPnQhYdQ3T7xGksi2lBzRcHDx9kSxLrsjj5bojbh7EsFkPTBXM3+lU1HqXymrbJr8tFmTpmmNUzUCQ6Ar+BPXMHMd/cB8+qf2QX0N++vQm6cuwM+lhfX8fb776FOB5j8eCiaLCyvow4izEMdzAMBwg6HvzAg+f74rDyXBemXl07MAbIfidTl/6frEgqmCieIMK5VO4Tnid/56+MAChJp+Cwuu8IJYkDrdjBM49/CbMze2FZLMH+eIDrAfkxVqehFFAKKAWUAkoBpYBSQCmgFHggFFAA6IG4jOok7kcFiBB2xmN8+6UX8caZ00jKXHp/2HMTpwmM6Yw5IQd5g6lrVUGvVhVDS5WzZWE4HFUV0Rok9kUHULvVBrQCSzeWMBzsyId8Ol40li/rGqJ4Il/nGteRI/tw5OhekIEkaQSn5sJ0mG2iK8aARveRaXOMHVmcIgkT2JYtxcZ02qys3K76eTQDLES2dFtcNLZjYTLpI82HqDU0NFpAUANmZlwsLnTRaXbAxuvRdgKzqKM3uxfd5iGY1gyur6zjueeex4/eOAXX91DvtKUHSDCL5K8g8S4WQrMLSKbQSXz4mIKrZqOJMiuQpIn03ESTSGJjrVYLrsXFsRHqtRq8oFoLo15cCWPsy2D8jtEu05Qi6CJJ5T2lbFuqfhiPiisXkMl5eIKVCn+YlY8IRcLr5WGuuxsHFk6iYXU/tgPo7n17NxZGR9Da5grefPs0Xv3RD9Cb6yJoB7B8zsInSBHJ8VqOjRoBUKONdoPn64H2Mn1aVk2MkxQZsiyVom+BgwJ/qihYQcdVwh4kxr8KWQpLk1zKyfMyh64ZsNgqlFrYP7cPxw49jFZrlvth9+OPmjompYBSQCmgFFAKKAWUAkoBpYBS4CMooADQRxBJfYtS4BdRQFazhjv46xdewLn33wdsA0mWIpXIUV5109BMwi6WvJT+HrpbCHjE0aIbSPNcHDhkI/x/rlex0HfXwi7YpoErly9hOBpK70/JfiDLhC3dPANsb29ifm4GTzz5CAwjRV4yegaJb+n8ZRowLFvgDw+EfTBJmCEchRK/clgsbFrY6Q+wtrGBJE7RbXbhGi48zxM30iTqo9QTNFsWGg1OppfYvXsGvW4bvu1iMkoFlMx3DmBX9yACb07WwPphgj/787/Ea6d+BK8WwPF8Gb+i44l+Fb8WiBuIOrDrh1px9YuupyRNkaWJRJ/YL+T5gcCvza1NWbzibLxjsbMH4o6xHQdlyXLqUqCV57ni7OF4VhXtmoIlOoRY9qzTeZUilU6gRCJg/KXppbwmIR3Lk8vMhFbYmOvuwqG9JzETLMACXTKf5EF0A+wMt3D+0nu49MFFjNIBnIYlpc/jyUDKoGt1H35QR7vVRLvRRSNoCsxhd5P0+bA/Ss/kfiP0YRl0SefZFAAlSYpwMoahmxL944klSYLJZALGFkkg6ZTScxNWpOGpR57C3j3HlQvok1xa9VylgFJAKaAUUAooBZQCSgGlwC9ZAQWAfskXQL39g60AF8D+n7/8Oq6tLkPnklYUIYoThEkkWS+uVeWMPk1XwPghXrcsKTPmB3D2s0RRLMCIrow4DuXTfbfXk7WrlZu3cGf9DnQpDypkOUrXS2xvrYEGo4dOHsHc/AyydALTKqvZc86q831MHbbjwTJt5BlBVCkdO1GcYcwFMV1Do9nBOIwQRzH6OwNYMLFvYZ84a65evyJAoShDNJqcZc8w03Yxv6sD32agjdPrNXRqPYE/da5l6XXksLA9HOMb3/mWTMoXuoZmu41c1rj4K0O9Vofj+8jLDGmawDQsOCyC1jRx/KR5KvEwLQNaMzPwHa8qL05ihOEYeZrB8xw4rgvfuwtlCoFrlqVXBcoO17246BUDZcnTlYiZFEwLNElQloQh7AZij07lmJGy6cKCobuwTF8m7vfvPoq9vcNw4N2TG5oYaDwe4MIHF/HOpbPYGN+GX3cAg9eHq2uGnFu93kSn1Uaz1oKpW8gSxtR4nFwOYwl0Ak1KrXWJBUbRRGAQI3J3H7JwJgCIDqAQacHx+bvF0EA5iHF4zyGcOPIkuh2ugqkY2D25yOpFlAJKAaWAUkApoBRQCigFlAKfsQIKAH3Ggqu3+9VSII5jvHz6FF5+43U4vodhOAGrWuiqqSa7K3cLwYQQobKcrnlxHp5RI/mS9OAQhNANww6gVqstbpWVpZtY31iDpWt3E13IsgnG4z56s20cOrqIwLcRRSNYtiarWAbjX9CqrhcWIuuWuEaYUGMMiPXGYzpBigJBUKu6iCQaFsPIDRw9chSLi/sxHPSxeuc21tdXoek56jUTM50A3U5dunZc00NvdjcW2gcQODMAPHltwoWNnT6e/8GL+NYL3xHo0pppo9BKZJy6RwnHsqUXiC6lKIwEUNANxBiYLhG56v+zJJU+INv2Zfkr8F3s9PsYDHbEFUXI4/kebIsAyYJlsfuGMagSQb0OxzbFVVUy70ZV2J+jUZtS4E/BSXWCHwI2PZXzkghVRieQy+psOGYDh/YeweHFh+DoQTUXf48eXP166fSLePfyWZRWhkazhk6vLRHCaDIWl1azXq+6gGwXpmlXPU50AGUJwiytyr1tUwAQYRf15zkQAmkMDUpMjIXRqYBG3p9M2zE6lic5tLBA3fTx5Mkv4sC+ozILrx5KAaWAUkApoBRQCigFlAJKAaXA508BBYA+f9dMHfHnSAG6KW4tr+L/e+4/Iy5SDCeh9ADxA3yaJx/22hBm8JHnlZPH1CpXhhRCF/z+DAmn3fMcjmNjptOWtabbK8sYjvswCETYV2NpiMMhSsSYm2tjZrYBw8phML5kaDAsE67nQzdNmaKXEujCYDoKmsYOIBZUQ9wgSZ7Ctly4ps02GAy2Rzhx5Di6s3NIksql02g0MBoNMBxs8+iBYox6LUCrUcdscw7NYA6O1Yb+d5wxcVrgP3zjz/HqGz+UgmPCGMudrmjpVd8RI1+aaQkkI7Ci6ycOY+k4cn0ftmMLbEnjFMPhAPUgkP4fxrzSJBaIFceRFB67ri3H67qWOK4Y72IxtCvuoAJpzBJoljEL+hEoR0hUiFcqly4gXSMKy6VMGaUOx/CRpYBj1HH44HEc2nMMdacp5cn36rG6sYpXpgAozCdS6rywuAt+4EpvD2NwlmGhVqujXWtIjbhjutB1EyFdXPa0uOgu3BJnD+NgPNfqKBmfoysoTAi8eK6alJWXhEEoYGQ6orURvvL0V7B34Sgchy6newe57pVW6nWUAkoBpYBSQCmgFFAKKAWUAkqBn62AAkDqDlEKfMoKrG6s4ZUzp/HOBxcQJYnEi6I0QTYt2+XEu3T+aJpMuZcshZaP2Np0ejxHmpcy2Z7lmcTDOIvOsmi6f+jqyIsEms5FpwgoY3RmaujO1gX+6FoKx6Pbh+tQFkwnEIcH4U/1DnQe6bLsRXCQphnCmLPgGvK0hGM4UgicTDIcPXQcTz7xRazcXsXStSV84akvYHZmVmbUC4lqcWGKWMaE59Th6PWf6BgJwxgvnfohvv3Kd7Ez2kGTxc2B/zdOH2kCqh6MwrEwm90/BDoENVwtkzUz04BtGNKTVK2BsZzaxEy7KxG3yXgiHUl8BL4Pz7Orgm2BSgVc35GlsCyOpVspJwSh52laRE0/kmnSoUUHEKNVuRwDbTKGbiNPAMeu4+iBkzhx+BEEVh2OlETfG0DCc/3mS/8JF25cQH+8jeGkD83SYLsmms0Gur1Z4VOuxxUwwh8Lnh3I8UmhuGuj1AtMolA6ozzXR8rC7IggjQtnd/t/Uon50QVkmBpMm4CQDqAEWZwBI2DfroN48tGnUA869+z8PuUfPfXySgGlgFJAKaAUUAooBZQCSgGlwI8poACQuh2UAp+yAuMwxLkPLuCvvv88ojQW5844HKPUdFiOKRCGvTx0ttB+w6gXo0180AlEmJCT2GgliryQ7ptmq4ksjWU23NQ0ZDmrpWMkyQiOrWHP3h46XR9pOoLlFAhq7BripLyGrGAErFoBcwx22ejI0xQaj8G0EDHulWTiCirIgXIDvuGgyHV0W138i3/+r6Qs+pWXXpXi6IcfeRiHDxyETldJNUMFg68vEMT6iZGoOE5x6fpV/B9/9n9ikAxRbzYFxNzlJrrGaFoVxeIyF9fASpmsojuHZccstc4FWjHeJTDHczEYjBFGEzSbTXH81Os1AUdhyFW0gcTA6BCqCqVTAT2Wy74lduRMHTB3O6FpnhH4wzOiG4jXJBWtCIqkpDssZQns0Ye/iJMHH0PgBALL7mUM7I1338Cb75/CzmQDY67AWTo2t9dkya1Wr6MW1NBpdVDza3BMR8APjUumzsUzB2GRYBxNqqthO9Plr6oniPEwRsaiLJbeJ/YvMRpm0DnELTTGw9ISZmbBKXz8xrO/gU6rB13/pGXXn/IPnXp5pYBSQCmgFFAKKAWUAkoBpYBS4O8poACQuimUAp+BAtdWlvBX3/sObq6uIC3pIklkotsPAkni2DaXuBgByxGLmyUXAEOHBntrCCgYyZKJeLbp+B7G4xHG4yGicIIkmaAoEhTZGO2ZGg4d3g2vxvn0PjQjQS0wYTkGspJF1HyFquzYsV0UWYK0yOEx2sOlsTjFJEyQhCl8y0c0SeAZPhzdw+F9x/DYI0+h0+hibXUDH1y+Ksfw7NPPiCvJdHQyEnHiENz8LCfMjaUl/Nlzf4lLS1fg1nxYli3fTqjDB/t7qr4avp5RrZdNZ8sJYQQ08T0KIM4j1Bp16TCidsXUXTXT6aDdaaHT6eDatauycsWYk+UQfGni+tFRwqKbyObXUIEgephkJY0FytQrrSJ7WVUGnSeZgLtonMN3Gjhx4nGc3P8Iml5LkNe9fGztbOGbP/hrbI43kOSRHPtwPEB/1JdCbK6ezbQ7aDZbaNfb4opiZ3WlvY5Cp4+JHT+x3EeMjVEz6TIqCkSjiUCyiGXYKKVbiqDMNFkMTj9UCbO04SPAySOPYO+eg3A4O3+Pz/NeaqZeSymgFFAKKAWUAkoBpYBSQCmgFPj7CigApO4KpcCnrABntQl+Xn3rNN66eE4iVrkOjIYjgRbsnCEsIfig04eRGwIMFvRyzpyRL65gJWn1AZ0ghBGofn8HO1ubKEquOw2R5bHMvS8szGDvgTk0GzbidIA0G8JxCtSbPizbg+m2wBEygg+SgDhJxPnDDp48KzEajhFHGaIwQc2qgz3IRaqj6bXx6PEv4tGjj0M3bBRpgbW1Nbz55ps4sG8fDhw+gEa9PoULPz8GxWn577z8XXzrh99DqzsjLig+bIIgrZpkN7iURtBjmdJMTKQhs+UlkKa5RNkIMegGKsVAVYi7h1ry79kT5DoOdu/eLUXI1PwOIRwLoj0XURzJ+hehievZsEiAigKGaUp8yjLoZCICyWUanjG8ooirc5T+oRyOFeDYkUfxyOHHEFiNn+J5+sVvMp7fq2dfxXvX3sEoHlXLZcgxjscYjkbSDeU5LjzXQ6veRKvehm1Y0Ar2GFWLZ6ZrYzAaiH6GSddPVfIcjScY9MeiAx9lWcB0DPhu9XrUkmCMPVRWYePYnmM4epBz8AoA/eJXVD1TKaAUUAooBZQCSgGlgFJAKfDLUUABoF+O7updf4UUEAC0cguvv/sWTl94D6PRWKhGlucwbXby2AIyCHy4BiZxr5xYqIDGLhdGsyT9VIEIumG6s7PYWF/DyvItKTQ2dUbH6OQYo9n2cODQLuzZ04Fll0iLISxDg+XS8ePJNDsKTsxz/YmlvzpKLpHpTlVxnBUIJwmSccIjglkE8M0WWsEcHjvxJHZ393CrXqJQhBNXr17H6uoKut0OTp48Dl2/W4L8s50wfO4rb7yE//evv46Chcyuh7KoAJeUYpe5nLtrGbIMxugbYQ1dPznBjyyCGQi8msCMUi8xHo3FscOYHV+Pq150VNm2i1arif0H92P9zqp0J92FHoQ9oo/FUugKjtgunVeMpGkC6KrGZEKgDHkeochSiVtNJiksuHjs5JM4tv8kAmsaAfuxmfVPeqtTp6XVG3j+1PO4vb0i8++MaLFgPIxDOQ/O3tMbRhdXu9GG73jQCW1MC4HnSRn0MBrJMppneQLXJsMR+v0hRpMQSRRJzxLhF7ui2JXkcVUtCNBotgRQTrYneOzIozi45yg8J5ie1r11O31SrdTzlQJKAaWAUkApoBRQCigFlAJKgZ+ugAJA6u5QCnwGClxbuoFT776Fc1cuY31rU+CPZtB1Y8NxXEEMnOkmjOAMObff+TVjWtacZ4w2JQKOWFzcbrbRH25jbfWOTL7rBqfTNWxu30GcDLB7zywW9/awa74tQIhxHtpmOAV/dykqydgbxE4dq0IcRQHLtmHbjkCg8SBHYDbh6S3s6R3F3t5BWYCSguQpEiEXSdMYp8+cwXg0xONfeBTtVhuWfM/PdwFdvHYR//l738DZS5fQ7s4I5GEcjpEsQhyUjGhVrh8CHzqUWFLMmJdp2VJqPDe3C0kcYxIz3lXIylcSJwI5NM3Azs62zKLblolebxadTlugCb8+mYwFNtF9RNcVi6Idy4DrOgKE+OZczLpbDM0eoDiNUXJe3bSQTko4po+Hjz2Chw4+DNcK7nEDUHVzco7+z5//upRBF3oOy7NFXmrEGBhn7KkN+4Cafh0WIVxGaFUIBNJMaS+SnqVarSYRttF4JO6fcDIRVxq1ku5rwkBDl3OuBQHanRk4vCeSAvvn9+GhgycROHXug93TrqPP4MdQvYVSQCmgFFAKKAWUAkoBpYBS4FdaAQWAfqUvvzr5z0qBrZ0dvHvxPH70zlu4099CEiXiKeGcOYug86KUFSs6VriBXoWhuDTFXBNQcAVsulwV1HzYloGVlWXs9PvIc0bDChgGAUmEKB4iL2PU6w56vRYW986j06mjVnMrEFQAnm1Pl67YcWNUa2BchbJd2GZNyp8b9jxmm/vRaywIzLkLfn5cM4IVzrPfvHUTt27dRK3m4/jxIwg8OkQYkvrZk+jD8RDfeumb+I/feg6d3hx4bnT9EEAIsirZewRxozDSNQnHVUSM/UWOD9/1pfCZ53Bn9Y703biOJcCH0aVwHGEw7COJMym5DnwPM502/KAmnUnLy7ekd4nko8j4O9fCXDRrddiuAd0ieCI6Y+G0JpCIjit2DdGGZGoWXNPH4yefxKEDRxHoLox73gJUwbm3zr+JF9/6PrZG23BcG7pt8lYRAJTEoYAeFkHXgzrYlpRy2SwhqKKTqYBp6bAJHC0LZaEjJjQLI2Q8F12T8md2Ill2Bd+ilGtnBXzP//BXr7MLTx9/WhbeCBJVD9Bn9S+Ieh+lgFJAKaAUUAooBZQCSgGlwCdXQAGgT66hegWlwEdS4PKNG3j59I+wsrmGMI4FPGiWURU+a5Apc4IIRsHEp2NUE+cmO210liqTDWkIAgdhGOHChffkOYbJYl8NeZmh5Bw8CiRFjGF/A0CCbreJg4cWsbjQw0y7KW4Oz6XTh6CEM+cWbLsG2/TgO03U7R6a3i54ViCl0D9v0YpwYmc8wPlL53Fz6TqOnziMxT274Xk+bHiVG+VnFAa/+sar+OZL38PaYAv1Vh2WUS11EXIQijEKVqsH4uoZjIeiS6NWF9cOX5sgrdeZxfLtZYTxRJw/ruNKeXbMBbBxhCSJxeFCVw8dML7nSpH29vY2tre3xO3CeJRAOA2YmWnD9Rx5Hd0k6OAMPJBl1JilSJD3HuwM0fDb+NIXvoR9CwfhGW61AnYPI2C8uXh8LIP++gv/EXcGd5iDk3uHx8ReoiRJpODZtarryvPTs6oDiJE5/h1fhZ3ZvN48/iTPBRDldArp9IBpEm1jLJHnG4eRFIzzHmFHVKvVwsHFg3jk8BPoBvMKAH2kn3r1TUoBpYBSQCmgFFAKKAWUAkqB+0cBBYDun2uhjuQBV4AuoLcunsfpc2dxZ2MdQb0u0CGKE1kGM7QKZhR5Jk4gyzDguS5czxP3iTAIDQJHNjbWce3GVenxIShhea+UFRcl8jKFaWoYDbakF8gyCwSehUOH9uPggf2Yn51F4DIWxq4cAgEP3eYutOuLaHmzU7cPL8ZH73cZFzFOvXkK759/B7ZnYf/ePTi47wB6M3PTWNRPnoPnu6ysruL5V1/Ey2deg0lnkmXA9z2JH7EcifEn33dhex421zek8Hlx9x5MwlCcUZwu7zRmxIm0sXkHmsE+o6pHiEteWVYwUQdN02UinYXSdFax44dxus2NDRRFhnASytKXxKYsSyBZUKvD8/2qmwkZ0rRaAqNbyNQtTEYT1J06vvjkl/DQoYdgFnzte70DVjmA1rZW8b3T38fy1hJiQigdMA1TXE88Lq6m0anE313bgaVZ4griL4l2yaJapQ1fj24fRguTrDqvNCGU5CJaBRuzhF9PkaTsPKpW2Q7sP4THjn0Ri5390KGm4B/wf7LU6SkFlAJKAaWAUkApoBRQCjxgCigA9IBdUHU6968C/DC9ur2J77z0EpbWV8UBFMaJUB0Cn5zrU5aFbDr3TqeGy04edtHQoMEuHM6rmxpWVpdw4/oNmB7dHLnAGi5Y0fHBD/JZFolTxdBL7Gytoe47+IM/+D188cknBWAkIUEH4No+Aq+F2eZBGAZBwUeHPneVJnoK0xiXrl7Cy699Hxs7q5jvtbFv8QCefORJNAOuUv1sJ9BLr7+Gb37/OaxsrAupqNUCNOo1ODbjXjpc30SnM4OtrU2EUYR2uy1vH4WhABe6eizdwJWrV6BZhDvVchrPidCHr0EnDCEQIQihG/+fkTX2DhGGDEd9KYzm99BFxLgUnTR+wIl6S8BamlSgpJAWaiANM3Q7M/j1Z34de7p74ejOz3VM/SJ3KO+dSzcv4ZUzL2FjvIk4idjjLVDGcgyBYJpeyHy7wDLHhaNX8MezGQGrAnkEYuIFYq9RUQr4oguIDqmIcbAsl6ghwSL1iVkwnVdwMk9z9Obn8aXHn8Xe7lE4uloC+0WupXqOUkApoBRQCigFlAJKAaWAUuCXpYACQL8s5dX7/koqMA5DnD73Dt46/z52hiOMwwnyskStXkeSpxK70WT+XBPwQ/DAOJh8CNeBes2XkugrNy5hNB5IXxCjO2VeSjyJ30cXkFbmSKQvx4JRZnjs0ZP4p7/9j3BwzwHRPU4yBJ4v3Ti6bsJxGp8IXDCiNI5jfPflb+O9K+8icA10O10cO3QM+3btR7veE8fNT4uTsST7+VdexA/fOoVSZ3+PjXqjjlownSJ3GAvj+leBgnYesAOIcMxBEldrZJZuYjweIaaLhx1BliEF1yQ1jDnxey3CEADj8QR5XsDQqmgUQc/OYAd5wmWtGPVaTUqWLYvH4cNxHXEiERSJbUqcWiWScSzn+NTJpzHTmpHOo3vv/6mAzSAc4P/+6/8Ld/prGI1GAqgarRqgFVIMzVl7novjWnAdB45pCUBj5M+1LegmJ+6BIskFgk1PHWWRy73DUvA4SgT+8K6iZpPxRM7TMGykYYpWu4OTx57A0T0PVxHBj+ES+5X8gVcnrRRQCigFlAJKAaWAUkApoBS4jxRQAOg+uhjqUB58BdKiwPrWFr7x4gu4uUoXUIpC08WxopmmrFmx14eFxYQ3tkPwUEg3jedwKt3BeDTA5s6GRHNY7pslhXxwJwRigbJWAmmcQMtLuI6Jg/v24h/+1m/ixNET8EyuW7EiWGbBpktd/P3jO3/+7tVKUeD9y+/izDunMBhuYbbVwezMLLrdOeye24Nmqye9OT8JArGQ+O33z+Hr3/4rTNJYXCicg2cUzHYdiSTlSOUtu705ic7xwdWreBJhPJrI/7MguihTgTemqUvvD50rfD2DcSiDTpYM/dEYZU5sxa6bCbozMwJNCDwGw4Esf4m7SoOAKAIioSeEUyyMLgqBdSYsHD98HE889ATqTmdai/zJtfxJPwlxEeMHb/0Ar7/9mhRbs6zZ8dlRVM3F2UF1jJatS9Ezo4GMgnHZTFbNzOq484iAp3JC0Vp21xFEZ1MSxdIRNBxN5DpVRc9AFpdIkwKO7ePogeM4fujJqQPowf+ZVWeoFFAKKAWUAkoBpYBSQCmgFHhQFFAA6EG5kuo8PjcKEJScOnsWp8+exdr2FlzPh2bpAiZ0y8Rg0EeaF7CcClgw/kOA0aj5cC0L41Efm1sbSLJQPtAnWYIkyqZ8QkiJLFQRBNW9AH/4e7+PLz/zDAJCDDIMccXc+4cUFQ838NY7p3Dz5jXs6vUQ1Jrw3QCtVhfz3TkEQWuKmv4+JLmxsoRXfvRDnLt6XiAYp9o1Q0dQ81CrNVDoqfT+1JsNWI4jsTj2JLHgmMAii2M0ak2Jwmm2BtOoolycR6eGhGqWaWA8irC2vg7PcSVCVS2OsUjbgK7piOIQk2gsX8uKHJ7PHia7ctXYljhnonEoTpmm18RTTzwt8+iuEUgM7V7AtJ90dajv90eJ9gAAFUBJREFUxs4GXnnjJVy7dVUgV5SHyIoUtmfI/VJw6t0zpyXadAFVPVKeT/dTBf30DLB1Ln3lEgec9kMj4Qqa3B8G0oiwTYelOyBrYx9QUVgI3Dr2Lx7C/MxeeJaKgN37nyL1ikoBpYBSQCmgFFAKKAWUAkqBT08BBYA+PW3VKysFfqICDBBt7Ozg7csX8coPX0OjUYflOphEoUSMwiQRhsM+IDpQsjQW2FHzHdiGhUF/G4P+FrIyFafKZDKWAmOjNOFYNjTxpeho1Zt46vHH8Q+e/TJ6M7MCS36Rjp+PcxnjIsTaxgo2NldlVtw06UrR4QcN9No9OI73U2NgjMdd+OASnnv5O9jq7yCMJlLezM6jerMmkIxwRjdM2B7Xrhz4jgfbNCWuJK4WHmxJ7TTohi4uGb5/FMcSa+Jz4zDFeDIR8EEI5DiOvC6LnasYVYkojDGOxojTBIZVQZQgcKti6qLEZDiCazk4uHgAjx9/HM36zDT89em4f+5eA0Kg1Y1VXLx2HtdvX8fmYANZkXD3DXbgVLE1W5fJd8vWBIAxAsZeIF9cQBaQlXBZAJ6lKLgANn1kWYk8YZeQCb3gvWLC1B0UsiZmo1WbxUyzh3rQhOsE07LrT/d8P869p75XKaAUUAooBZQCSgGlgFJAKaAU+NkKKACk7hClwC9BAfor1odDfOfFF6R7hh+6oyTGYDJBxkUwywLjYjLzneXiTvEIM8oS49EQ0Xgo3S1JGouLg90/pEZpnMnvu3rzeOqxJ/EPnv0K5rvdqbPj0z9RAoo0jZEVsRQVVyfAvh4PnhP8XAAlS2nnz+Ld98/h5u1lWfYqy1x6kUqTxqYUzU4bXi2QriObRdmOjTTJZTHM0EyJMclamscOpakjR2fkia6XQjptyiwTd49lWxKXirMUaRxXs+niGsoxJFgLIxhmIWXSvmcj8GtSjoysQMOv4eSxEzi67zhsnfPvn46z6u9etbRIMRwPceXmZZy7eA6bow3keoqSPUC+Bdu1ZA1MMwqBcLZtIPCDqQNIk695Jsuxme2qABDRGdfSsqREWWgCERn/cu0Avl9Hp9lDsz4Lz6xLl9Pd53z6d5R6B6WAUkApoBRQCigFlAJKAaWAUuBeKaAA0L1SUr2OUuBjKMCP3XFR4OqNazh7/j1sbu2gPxphFEfMNUFnH1CWIsmriI5jWLLwxMWvkJAojSTiZJkaoskEw+0BJsMJbNNBu9XF4w8/jC8//Sz2zM9LkfRn7dMgCCKsqWJEHx2MENBs7Gzh7fNn8YM3Xsf6+hrSPEOtEcDxPWgWHS6mALKE0TjCMk2XiJde6qj5ATzHR833ZbZ9Ek7gep5Am5KiT/NOWZZKBxAn4V3XlS9HUVytshXsD9JkEYvdS4xYcZmNDiLf9WGbBqJxgrnuLH7j2X+AhdaCRKV+WsH1x7gtPta3hnGID25+gLPn38St9VswPROllsKvu9BMwp+qI5yQixCIUTlO11ML1zQlHsZC68rpY0mXVJbkKAodrk3HUA21WhP1oIVmvQ3Paqrp9491hdQ3KwWUAkoBpYBSQCmgFFAKKAXuLwUUALq/roc6ml8hBcgjuGp16cYVvHn2HWxsb2EYR8iIawwNSZ5jHE2gGwY8x5E5bxYcs+uGIIjVNXTbTPpDlAI0gIX5PXjy0Sfw9FNPIaDjZlrz/GlHv+7lZSMEWlqt+oAuXr2E/rhavDIcuqJSGBYjXrbEs/gwDANJksCxXOyen0ez3hQoVJQFbizfFMcKv4fOHvYD8T9CJUa9uCQWBDXYto0wDGVdi0XcfBCc0FHE+ffhcIQ8TeBarmiulToePvYQnn6sWv+yCjqMPjrouhd6yfJaOMbN1Zs4d/kd9Edb0pMU5zEsp4KDNCsZAnssiC1KXFO23EuWaUoVOGNglEODIX9nmx4ajSbazQ6arRnpkwqs+XtxyOo1lAJKAaWAUkApoBRQCigFlAJKgV+iAgoA/RLFV2+tFKACW+Mhzl+6hLffexfDcCIAKJFeYl0cLJquwXU92CwgLjKJfolNJc+RTMYo0hQNv47FhV04ceQh7F7YjXpQhwkDhqw9ff50prtldW0Vr77xI/zwzdeRJDH8Zg2ZXkq/D+Nb7ObRSDiKaq6dEa5D+w6g9f+3d6+9dWdXHYCXz8Xn5hPHie04zmTGaSgzbwgUFT4A8J0RlDKqEBWloogWlJlJM7dcJsk4ju+OzxXt7URQCZVp1e2dOM+RIiXWyT77/yz7hX9ae+3LK9FJc4FmaV7Os3iZZihF5BvSkmHiOJ2kAK0RvV4335SVAqJ0jO7ly5N8E9jL01F+b+oOSoehDo8PYz6ZRjocleYt9drd+MGdP40f3vlhDHvDaL+6/+u8pVMIdDo+jb2jF/HFo/tx8HIv9vZ3Yv9o71UH1jQ/w+tXayHNBOrla+5TCJSOy6VjdIutfj4CdvnSMC4tX45erx+rg1vn/Tg+jwABAgQIECBAgACBggICoIK4libwXQRSx8v+6Un87Y9+FF8/fpzSjBjN5jFtzGLWaOThzemGp9TJkY7sRExy3DAdj6MZ8+i3u/G9927G7Vvfi82NzTy75f++bP277ObNeU861vXLz/4z/uEnP44vvv4qZs2IRrsZrW472r3FOB2N8jyf4XAYLw+PYzwexdbWVlxbXz/rAIrIM5L2DlIYMk3NL/k4XEqMxuNpNBYWotvr5GNzKSRrxELM0oDnHACd5A6Z3DmUjo9NppGuqp+P53F0dBQbq+vxN3/11/H+xtaraTnlB2z/tsqkzqhJTOLg5EU83f4mdg938qyodM39bDbKx9mmk0lcvnQl35TWX1yKpd5SRGMW7WjlYd2tTjPPblofCn7enJ8COyFAgAABAgQIECDwhxMQAP3hLK1E4PcWSGHFp/fvx7/96j/i4bMnsdDuxEk6atRsxSDdEtbOh3Xy3Jp0fXczZtHvdOLG9Y344Mb7cWNtIx9vWkwzXs59Gs3v/di/9T8mk92D3fjVJ/8V//rvP4/nezvR7fejl27iakSMpuM8nHmx3Y75fBbPnz/PXS/XNzZjeXk5hzopANnZe5E7qdIrHQNLyVDqokp/73e6sdjuRCN/fZ5DkjT3Jw2YnuVjYo0YnbzMt4alICjZptvGPrz9x/GXf/4Xsbm+Ec2UTOWGrbqtVnkAd4xjdHqUu59G6Waz2SyORocRs0ae45Pe02q0otfq5dk/+YhgO3VLTaLdSNe6exEgQIAAAQIECBAgcFEFBEAXtbKe660SSGFHmkHz5ZPH8Xf/+OOYNhZiPJnHaD6JwdJSvsUp/VKf5s+k4b2rq1dja/NGbKytxaA3iF57MR/5yrdYnd29dSFeOcBIw46//HV88eCreLG3H+PJJMbzaYxn0xhP0tDjfu7aefrscboBPu7cuZM7gNLRqBRsHJ4cx4vdnWi0GtFqtvNRr8Ys8vGvpaVBzCbzPEQ6JUMp4EmvNE9pPDqN4+NRTKfjWGwu5tuzUgg06Pbjj27djj/7kx/E6uUrb1jcliKes/rn+73SccF0Edss3xAfeShQTHOX2MX5LrkQ3+oeggABAgQIECBAgEBxAQFQcWIfQOC7C6Sun5/+4hfxyb17sXf4agD00iCWBv04HY+jtdCI9bXVuL21FTc3NvIV5nlc0Ktf6fPv+N/9496adx4cHcWz7e24//Xn8emv78Xx6Wk+Ipc6fcbTUezsvoj9/b08MPvK6kqsXFrOx726g0EOf54+fxrNZgpwGrnLJyVFya7b6abpx+kQVL7pK2apvyedjEqDoqc5GEqBT+oUms8j1lfX4uaNm/nP8mAY7Wa7eufPW1NEGyVAgAABAgQIECBAoKqAAKgqvw8n8JsCqWvjyc52/PLu3finn/5LDIbD6Pf7+ZjOUq8f169fi9u3bsfaSrqW+6xf5ayX4yLGPv9jkzqBUufO42+/jY//+Sdx95O7+WhXmou0vLKcbwTbO9iNbr+bQ521tfUYXhrmGT77hwcxnp7mGUGxkIZnz2MyHsXodBSdTi8G/V5qiskzlS4vr8RSf5jOiMXVK+txdXUlFmMxX4t+ffN6vi69nY5QddLcoItt7meTAAECBAgQIECAAIGLJSAAulj19DRvuUAKgMazWTzf3Y2///jj2NnZyV0s/W4/Nm9cj9sffBCbV9ej1T475NOc1Z89c17kr4/JPdnejruf3Y2f/fxn8eDRgzidTGJwqR+xsBD9QT8Pd165cjUHQKnLp93p5KNzn96/G/1eL4c7+7v7MRlNotVsRXOhGdfW1nN3z4cffRSrl1fjxsb1/P9m41l0O72z41P5ddGjtvOqps8hQIAAAQIECBAgQOC8BQRA5y3u8wj8PwIp6EjHvb58+DDu3rsXK8srsXrlSmy9914sdlIHyrsbQiSbPOB4PI7PPv8sHjx+FE+efhMPHj2M3d29fDV8moLT6fViff1aNBcWotFqRbezGF9+9XlM5+kGtYWYjCex1O/Hxvq1fCvWleWVuLV1K96/+X7u7MnCaW5Onpkj+PFDS4AAAQIECBAgQIDA2y8gAHr7a+gJLqBADjpiFt9u70S314teqxWddOzoAj7r7/pI+ThY7n+a5mNcRydH8eibb2Jndze+fvggDo/3Yz6ZRzQWor+0lK9vT7N/Xp4ex/b2s/joww/j+9+/HRtrmxGzWQwHwxh2h9HIM4L0+vyu9fB+AgQIECBAgAABAgTeDgEB0NtRJ7t8xwTyDU6vul3yte6Sn9/4Dnh901X64pnVLN8KlgKhg4ODODg5ylegj0aj6Ha7cXx8nDuDLi0v5Y6qTqsd3fZiDobSFKV3t6fqHfvB8rgECBAgQIAAAQIE3mEBAdA7XHyP/mYL/O+Q483eaf3dvQ6BXu8kXXs+S9e9t9u5yyef6JpNYzadnd3y1WxEO3f7SNbqV88OCBAgQIAAAQIECBA4DwEB0Hko+wwCBM5dIHX8vB7anAOi/M8UAAl9zr0YPp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RAAlfW1OgECBAgQIECAAAECBAgQIECguoAAqHoJbIAAAQIECBAgQIAAAQIECBAgUFZAAFTW1+oECBAgQIAAAQIECBAgQIAAgeoCAqDqJbABAgQIECBAgAABAgQIECBAgEBZAQFQWV+rEyBAgAABAgQIECBAgAABAgSqCwiAqpfABggQIECAAAECBAgQIECAAAECZQUEQGV9rU6AAAECBAgQIECAAAECBAgQqC4gAKpeAhsgQIAAAQIECBAgQIAAAQIECJQVEACV9bU6AQIECBAgQIAAAQIECBAgQKC6gACoeglsgAABAgQIECBAgAABAgQIECBQVkAAVNbX6gQIECBAgAABAgQIECBAgACB6gICoOolsAECBAgQIECAAAECBAgQIECAQFkBAVBZX6sTIECAAAECBAgQIECAAAECBKoLCICql8AGCBAgQIAAAQIECBAgQIAAAQJlBQRAZX2tToAAAQIECBAgQIAAAQIECBCoLiAAql4CGyBAgAABAgQIECBAgAABAgQIlBUQAJX1tToBAgQIECBAgAABAgQIECBAoLqAAKh6CWyAAAECBAgQIECAAAECBAgQIFBWQABU1tfqBAgQIECAAAECBAgQIECAAIHqAgKg6iWwAQIECBAgQIAAAQIECBAgQIBAWQEBUFlfqxMgQIAAAQIECBAgQIAAAQIEqgsIgKqXwAYIECBAgAABAgQIECBAgAABAmUFBEBlfa1OgAABAgQIECBAgAABAgQIEKguIACqXgIbIECAAAECBAgQIECAAAECBAiUFfhvSbNNS0L4jk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1136576"/>
            <a:ext cx="63490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850" algn="l"/>
              </a:tabLst>
            </a:pPr>
            <a:r>
              <a:rPr lang="ru-RU" sz="2000" dirty="0" smtClean="0">
                <a:latin typeface="Montserrat Light" pitchFamily="2" charset="-52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уважают и благодарят. Мы говорим «спасибо» врачам, военным, спасателям, мамам и папам, учителям. В нашей стране есть памятники героям, проводятся праздники — День Победы, День защитника Отечества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085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помнить их подвиги, говорить о них, учиться у них. Благодарность — это тоже доброе дело.</a:t>
            </a:r>
          </a:p>
        </p:txBody>
      </p:sp>
      <p:pic>
        <p:nvPicPr>
          <p:cNvPr id="7170" name="Picture 2" descr="Ребенок говорит. | Премиум век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119" y1="58626" x2="30077" y2="11661"/>
                        <a14:foregroundMark x1="38697" y1="48562" x2="69923" y2="17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02" y="4308023"/>
            <a:ext cx="4667962" cy="5597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1546" y="5060143"/>
            <a:ext cx="38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1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23</Words>
  <Application>Microsoft Office PowerPoint</Application>
  <PresentationFormat>Лист A4 (210x297 мм)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Царева</dc:creator>
  <cp:lastModifiedBy>Future</cp:lastModifiedBy>
  <cp:revision>21</cp:revision>
  <dcterms:created xsi:type="dcterms:W3CDTF">2025-06-14T20:14:58Z</dcterms:created>
  <dcterms:modified xsi:type="dcterms:W3CDTF">2025-12-07T17:10:46Z</dcterms:modified>
</cp:coreProperties>
</file>