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797675" cy="9926638"/>
  <p:defaultTextStyle>
    <a:defPPr>
      <a:defRPr lang="ru-RU"/>
    </a:defPPr>
    <a:lvl1pPr marL="0" algn="l" defTabSz="509687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1pPr>
    <a:lvl2pPr marL="254843" algn="l" defTabSz="509687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2pPr>
    <a:lvl3pPr marL="509687" algn="l" defTabSz="509687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3pPr>
    <a:lvl4pPr marL="764530" algn="l" defTabSz="509687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4pPr>
    <a:lvl5pPr marL="1019373" algn="l" defTabSz="509687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5pPr>
    <a:lvl6pPr marL="1274216" algn="l" defTabSz="509687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6pPr>
    <a:lvl7pPr marL="1529060" algn="l" defTabSz="509687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7pPr>
    <a:lvl8pPr marL="1783903" algn="l" defTabSz="509687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8pPr>
    <a:lvl9pPr marL="2038746" algn="l" defTabSz="509687" rtl="0" eaLnBrk="1" latinLnBrk="0" hangingPunct="1">
      <a:defRPr sz="10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7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2424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306F-A58F-48B4-B5E2-09C07E66E000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A514-5BA2-4F75-ADDF-D22F35AFD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527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306F-A58F-48B4-B5E2-09C07E66E000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A514-5BA2-4F75-ADDF-D22F35AFD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263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306F-A58F-48B4-B5E2-09C07E66E000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A514-5BA2-4F75-ADDF-D22F35AFD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750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306F-A58F-48B4-B5E2-09C07E66E000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A514-5BA2-4F75-ADDF-D22F35AFD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350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306F-A58F-48B4-B5E2-09C07E66E000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A514-5BA2-4F75-ADDF-D22F35AFD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20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306F-A58F-48B4-B5E2-09C07E66E000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A514-5BA2-4F75-ADDF-D22F35AFD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977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306F-A58F-48B4-B5E2-09C07E66E000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A514-5BA2-4F75-ADDF-D22F35AFD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446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306F-A58F-48B4-B5E2-09C07E66E000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A514-5BA2-4F75-ADDF-D22F35AFD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366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306F-A58F-48B4-B5E2-09C07E66E000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A514-5BA2-4F75-ADDF-D22F35AFD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232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306F-A58F-48B4-B5E2-09C07E66E000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A514-5BA2-4F75-ADDF-D22F35AFD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3306F-A58F-48B4-B5E2-09C07E66E000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9A514-5BA2-4F75-ADDF-D22F35AFD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182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3306F-A58F-48B4-B5E2-09C07E66E000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9A514-5BA2-4F75-ADDF-D22F35AFD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099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004"/>
            <a:ext cx="6858000" cy="984199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77952" y="4754880"/>
            <a:ext cx="6388608" cy="1300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sz="24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оспитанникам МДОАУ </a:t>
            </a:r>
            <a:r>
              <a:rPr lang="ru-RU" sz="2400" b="1" cap="none" spc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«</a:t>
            </a:r>
            <a:r>
              <a:rPr lang="ru-RU" sz="2400" b="1" cap="none" spc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Детский </a:t>
            </a:r>
            <a:r>
              <a:rPr lang="ru-RU" sz="24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сад №106»</a:t>
            </a:r>
          </a:p>
          <a:p>
            <a:pPr algn="ctr"/>
            <a:r>
              <a:rPr lang="ru-RU" sz="2400" b="1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г. Орска, </a:t>
            </a:r>
            <a:r>
              <a:rPr lang="ru-RU" sz="2400" b="1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группа №6</a:t>
            </a:r>
          </a:p>
          <a:p>
            <a:pPr algn="ctr"/>
            <a:r>
              <a:rPr lang="ru-RU" sz="200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</a:t>
            </a:r>
            <a:r>
              <a:rPr lang="ru-RU" sz="20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оспитатель </a:t>
            </a:r>
            <a:r>
              <a:rPr lang="ru-RU" sz="2000" b="0" cap="none" spc="0" dirty="0" err="1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Аляева</a:t>
            </a:r>
            <a:r>
              <a:rPr lang="ru-RU" sz="2000" b="0" cap="none" spc="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Мария Тимофеевна</a:t>
            </a:r>
          </a:p>
          <a:p>
            <a:pPr algn="ctr"/>
            <a:endParaRPr lang="ru-RU" sz="105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14500" y="4583668"/>
            <a:ext cx="3429000" cy="4154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sz="1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sz="1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86901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19</Words>
  <Application>Microsoft Office PowerPoint</Application>
  <PresentationFormat>Лист A4 (210x297 мм)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7</cp:revision>
  <cp:lastPrinted>2025-12-10T13:23:13Z</cp:lastPrinted>
  <dcterms:created xsi:type="dcterms:W3CDTF">2025-12-10T12:57:31Z</dcterms:created>
  <dcterms:modified xsi:type="dcterms:W3CDTF">2025-12-10T13:23:42Z</dcterms:modified>
</cp:coreProperties>
</file>