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6" r:id="rId2"/>
    <p:sldId id="275" r:id="rId3"/>
    <p:sldId id="277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653" y="-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EDFB5-2959-4962-B13D-C990731C73BE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8D7FC-6799-42AB-9F7A-6B080B4D6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014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8335-1881-483F-B433-280167C4C435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F9F7-D2BC-4A02-BC33-8CFB1A921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8335-1881-483F-B433-280167C4C435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F9F7-D2BC-4A02-BC33-8CFB1A921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8335-1881-483F-B433-280167C4C435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F9F7-D2BC-4A02-BC33-8CFB1A921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8335-1881-483F-B433-280167C4C435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F9F7-D2BC-4A02-BC33-8CFB1A921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8335-1881-483F-B433-280167C4C435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F9F7-D2BC-4A02-BC33-8CFB1A921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8335-1881-483F-B433-280167C4C435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F9F7-D2BC-4A02-BC33-8CFB1A921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8335-1881-483F-B433-280167C4C435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F9F7-D2BC-4A02-BC33-8CFB1A921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8335-1881-483F-B433-280167C4C435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F9F7-D2BC-4A02-BC33-8CFB1A921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8335-1881-483F-B433-280167C4C435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F9F7-D2BC-4A02-BC33-8CFB1A921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8335-1881-483F-B433-280167C4C435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F9F7-D2BC-4A02-BC33-8CFB1A921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8335-1881-483F-B433-280167C4C435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F9F7-D2BC-4A02-BC33-8CFB1A921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18335-1881-483F-B433-280167C4C435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6F9F7-D2BC-4A02-BC33-8CFB1A921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1/1674809537_top-fon-com-p-fon-dvora-dlya-prezentatsii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" y="7937"/>
            <a:ext cx="12180372" cy="684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983432" y="548680"/>
            <a:ext cx="10225136" cy="5688632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3432" y="476672"/>
            <a:ext cx="102251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Интерактивная игра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«Расставь животных по загонам»</a:t>
            </a:r>
            <a:endParaRPr lang="ru-RU" sz="5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3" name="Picture 5" descr="https://gas-kvas.com/uploads/posts/2023-02/1675662715_gas-kvas-com-p-zagon-dlya-zhivotnikh-risunok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156" y="2263858"/>
            <a:ext cx="1818286" cy="194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s://gas-kvas.com/uploads/posts/2023-02/1675662715_gas-kvas-com-p-zagon-dlya-zhivotnikh-risunok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857" y="2263858"/>
            <a:ext cx="1818286" cy="194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s://gas-kvas.com/uploads/posts/2023-02/1675662715_gas-kvas-com-p-zagon-dlya-zhivotnikh-risunok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696" y="2230998"/>
            <a:ext cx="1818286" cy="194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37218" y="4855512"/>
            <a:ext cx="1072919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Цель: </a:t>
            </a:r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овершенствование </a:t>
            </a:r>
            <a:r>
              <a:rPr lang="ru-RU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навыка слогового анализа </a:t>
            </a:r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слова</a:t>
            </a:r>
            <a:endParaRPr lang="ru-RU" sz="40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112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57034"/>
            <a:ext cx="12192000" cy="69150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3074" name="Picture 2" descr="http://detskiy-sad.com/wp-content/uploads/2016/12/igra-kto-gde-jivet3-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 bwMode="auto">
          <a:xfrm>
            <a:off x="551384" y="160365"/>
            <a:ext cx="283166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detskiy-sad.com/wp-content/uploads/2016/12/igra-kto-gde-jivet3-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 bwMode="auto">
          <a:xfrm>
            <a:off x="4619836" y="159977"/>
            <a:ext cx="283166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detskiy-sad.com/wp-content/uploads/2016/12/igra-kto-gde-jivet3-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 bwMode="auto">
          <a:xfrm>
            <a:off x="8688288" y="159977"/>
            <a:ext cx="283166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03512" y="2492896"/>
            <a:ext cx="5760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37635" y="2492896"/>
            <a:ext cx="5760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75920" y="2492896"/>
            <a:ext cx="5760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632504" y="2492896"/>
            <a:ext cx="5760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840416" y="2492896"/>
            <a:ext cx="5760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120336" y="2509664"/>
            <a:ext cx="5760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13" name="Picture 4" descr="https://zoo-beauty.ru/wp-content/uploads/2019/07/dog-german-shepherd-png-clip-art-11532727610xxuk3iqpb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9462" y="5126230"/>
            <a:ext cx="1631761" cy="154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www.zootehnikoff.ru/wp-content/uploads/2017/01/koz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508" y="5070209"/>
            <a:ext cx="1392056" cy="178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 descr="https://pbs.twimg.com/media/DrlRKLhX4AESQq8.png:lar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94833" y="5077929"/>
            <a:ext cx="2103325" cy="1560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6" descr="C:\Users\ваа\Desktop\Новая папка\Рисунок1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1887" y="5589241"/>
            <a:ext cx="2176747" cy="104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clipart-best.com/img/cow/cow-clip-art-6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07832" y="5147383"/>
            <a:ext cx="2192732" cy="149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g-fotki.yandex.ru/get/59115/200418627.191/0_184292_40a513b1_ori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68584" y="4585440"/>
            <a:ext cx="2219103" cy="209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59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0047 L -4.79167E-6 0.00023 C -0.00039 -0.01875 -0.00195 -0.03727 -0.0013 -0.05579 C -0.0013 -0.05973 0.00027 -0.06274 0.00131 -0.06598 C 0.00287 -0.07107 0.0043 -0.07686 0.00665 -0.08102 C 0.01107 -0.08866 0.02149 -0.10186 0.02813 -0.10903 C 0.02969 -0.11065 0.03165 -0.11204 0.03334 -0.11366 C 0.03972 -0.12084 0.03542 -0.1169 0.04141 -0.12663 C 0.04258 -0.12825 0.04415 -0.12963 0.04545 -0.13149 C 0.04714 -0.13056 0.04883 -0.1294 0.05066 -0.12871 C 0.08764 -0.11806 0.16602 -0.13125 0.17357 -0.13149 C 0.19402 -0.17014 0.17852 -0.14815 0.22969 -0.15926 C 0.24727 -0.17755 0.24558 -0.17732 0.27071 -0.19422 C 0.27696 -0.19862 0.2836 -0.2 0.28972 -0.2044 C 0.29519 -0.20857 0.30014 -0.21528 0.30573 -0.21968 C 0.32149 -0.23218 0.32396 -0.23056 0.34167 -0.23496 C 0.34389 -0.23403 0.34623 -0.23264 0.34831 -0.23218 C 0.35691 -0.2301 0.36524 -0.2301 0.37383 -0.22709 C 0.37787 -0.2257 0.38191 -0.222 0.38581 -0.21968 C 0.38764 -0.22038 0.41498 -0.23195 0.41889 -0.23218 C 0.42305 -0.23264 0.42722 -0.23056 0.43086 -0.22987 L 0.50717 -0.23218 C 0.51446 -0.23218 0.52136 -0.23241 0.52826 -0.22987 C 0.5306 -0.22917 0.53086 -0.22338 0.53256 -0.222 C 0.53907 -0.21806 0.54597 -0.21737 0.55261 -0.21459 C 0.55482 -0.21204 0.55652 -0.20857 0.55899 -0.20718 C 0.5836 -0.1919 0.55769 -0.21482 0.57396 -0.19954 C 0.57774 -0.20024 0.58165 -0.20232 0.58594 -0.20232 C 0.5875 -0.20232 0.58946 -0.20093 0.59115 -0.19954 C 0.59688 -0.19561 0.60261 -0.1882 0.60873 -0.18681 C 0.62136 -0.1838 0.6155 -0.18565 0.62592 -0.18195 C 0.64154 -0.18288 0.65743 -0.18195 0.67279 -0.18403 C 0.67448 -0.18473 0.6754 -0.18797 0.6767 -0.18936 C 0.678 -0.19075 0.67943 -0.19121 0.68073 -0.19213 C 0.69675 -0.2 0.6862 -0.1926 0.70066 -0.2044 C 0.71185 -0.20116 0.71342 -0.19885 0.72748 -0.20718 C 0.74076 -0.21482 0.72956 -0.21482 0.73685 -0.22477 C 0.73894 -0.22709 0.74128 -0.22848 0.74362 -0.22987 C 0.74779 -0.23195 0.75691 -0.23496 0.75691 -0.2345 C 0.75873 -0.23727 0.76029 -0.24005 0.76224 -0.24237 C 0.76394 -0.24445 0.76615 -0.24468 0.76771 -0.24746 C 0.76862 -0.25024 0.76967 -0.2544 0.76902 -0.25741 C 0.76836 -0.2595 0.76615 -0.25024 0.76615 -0.25232 C 0.76615 -0.25625 0.77422 -0.26968 0.77422 -0.26991 C 0.78373 -0.29075 0.7711 -0.26505 0.77826 -0.28496 C 0.77904 -0.2882 0.78125 -0.28959 0.78217 -0.29306 C 0.78386 -0.29746 0.78451 -0.30325 0.78633 -0.30788 C 0.78855 -0.31366 0.79232 -0.31713 0.79415 -0.32292 L 0.79688 -0.33056 L 0.79844 -0.35788 " pathEditMode="relative" rAng="0" ptsTypes="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57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0.00047 L 2.77556E-17 0.00023 C 0.00039 -0.01112 0.00052 -0.0338 0.00313 -0.04746 C 0.00365 -0.05116 0.00404 -0.05487 0.00521 -0.05741 C 0.00612 -0.05973 0.00742 -0.05949 0.00833 -0.06042 C 0.01003 -0.0713 0.00898 -0.0676 0.01263 -0.07848 C 0.01432 -0.0838 0.01602 -0.08982 0.0181 -0.09445 C 0.01901 -0.09607 0.02018 -0.09584 0.02122 -0.09676 C 0.02904 -0.11551 0.01862 -0.09283 0.03099 -0.10996 C 0.05898 -0.14862 0.03333 -0.11644 0.05898 -0.14121 C 0.06732 -0.14931 0.07539 -0.15834 0.08359 -0.16737 C 0.09271 -0.17686 0.08854 -0.17362 0.09648 -0.17755 C 0.11094 -0.17593 0.12526 -0.17686 0.13958 -0.17223 C 0.18503 -0.1588 0.20247 -0.14885 0.23841 -0.13079 C 0.24232 -0.13264 0.24622 -0.13519 0.25026 -0.13588 C 0.25143 -0.13612 0.25234 -0.13311 0.25352 -0.13311 C 0.25456 -0.13311 0.2556 -0.13519 0.25664 -0.13588 C 0.26263 -0.13889 0.275 -0.14352 0.275 -0.14329 C 0.27565 -0.16366 0.27643 -0.18357 0.27721 -0.20371 C 0.27747 -0.21667 0.27695 -0.22987 0.27813 -0.2426 C 0.27852 -0.24561 0.28034 -0.24607 0.28138 -0.24792 C 0.28164 -0.25301 0.28138 -0.2588 0.28242 -0.26366 C 0.28307 -0.26621 0.28464 -0.26644 0.28555 -0.26875 C 0.28724 -0.27199 0.2888 -0.27547 0.28997 -0.27917 C 0.29115 -0.28218 0.29219 -0.28588 0.29323 -0.28936 C 0.29401 -0.29237 0.29427 -0.29584 0.29531 -0.29723 C 0.29779 -0.30024 0.30039 -0.30093 0.30286 -0.30255 C 0.3043 -0.31343 0.30391 -0.31297 0.3082 -0.32338 C 0.31354 -0.33612 0.32135 -0.32547 0.32135 -0.35996 C 0.32135 -0.36783 0.31471 -0.35834 0.31159 -0.35741 L 0.31367 -0.36991 " pathEditMode="relative" rAng="0" ptsTypes="AAAAAAAAAAAAAAAAAAAAAAAAAAAA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68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047 L -2.70833E-6 0.00023 C -0.00521 -0.00579 -0.0108 -0.00949 -0.01497 -0.01644 C -0.01679 -0.01898 -0.01679 -0.02361 -0.01784 -0.02732 C -0.02148 -0.03889 -0.02096 -0.03426 -0.0237 -0.04746 C -0.02435 -0.05023 -0.02396 -0.05371 -0.02539 -0.05648 C -0.02643 -0.05834 -0.02825 -0.05811 -0.02968 -0.05857 C -0.03802 -0.06204 -0.04166 -0.06204 -0.04896 -0.06736 C -0.06028 -0.07616 -0.04661 -0.06852 -0.05781 -0.07408 C -0.0608 -0.08797 -0.05664 -0.075 -0.06797 -0.08542 C -0.07044 -0.08773 -0.07174 -0.0919 -0.07396 -0.09445 C -0.07617 -0.09699 -0.0789 -0.09861 -0.08151 -0.10093 C -0.08346 -0.10301 -0.08528 -0.10556 -0.08724 -0.10764 C -0.08867 -0.11158 -0.08971 -0.11574 -0.09166 -0.11875 C -0.09388 -0.12199 -0.09648 -0.12361 -0.09896 -0.1257 C -0.10182 -0.12801 -0.10468 -0.13079 -0.10794 -0.13218 C -0.11588 -0.13635 -0.12474 -0.13727 -0.13294 -0.13889 C -0.13893 -0.13866 -0.14479 -0.13704 -0.15078 -0.13704 C -0.15455 -0.13704 -0.15846 -0.13889 -0.16263 -0.13889 C -0.17226 -0.14028 -0.18216 -0.14051 -0.19179 -0.14121 C -0.20534 -0.14537 -0.19492 -0.13912 -0.20221 -0.15255 C -0.20338 -0.15463 -0.20547 -0.1551 -0.20664 -0.15695 C -0.20846 -0.15973 -0.20976 -0.16273 -0.21133 -0.16574 C -0.21237 -0.16875 -0.21289 -0.17223 -0.21406 -0.175 C -0.21523 -0.17755 -0.21718 -0.17894 -0.21849 -0.18148 C -0.22018 -0.18519 -0.22083 -0.18959 -0.22278 -0.19283 C -0.22409 -0.19422 -0.22591 -0.19422 -0.22734 -0.19491 L -0.23906 -0.19931 C -0.23958 -0.20186 -0.2401 -0.20417 -0.24049 -0.20602 C -0.2414 -0.20926 -0.24362 -0.21181 -0.24362 -0.21505 C -0.24362 -0.21922 -0.2414 -0.22269 -0.24049 -0.22616 C -0.23984 -0.2294 -0.23958 -0.23241 -0.23906 -0.23542 C -0.23854 -0.23889 -0.23854 -0.24283 -0.23776 -0.2463 C -0.23711 -0.24885 -0.23554 -0.25116 -0.23463 -0.25301 C -0.23515 -0.25834 -0.23541 -0.26343 -0.23633 -0.26875 C -0.23698 -0.275 -0.23789 -0.27848 -0.23906 -0.28473 C -0.24336 -0.28334 -0.25221 -0.27986 -0.25677 -0.28473 C -0.2582 -0.28565 -0.25716 -0.28959 -0.25833 -0.29121 C -0.25976 -0.29306 -0.26224 -0.29283 -0.26419 -0.29306 C -0.26575 -0.29723 -0.26718 -0.30093 -0.26862 -0.3044 C -0.26966 -0.30672 -0.27096 -0.30857 -0.27148 -0.31111 C -0.27356 -0.31898 -0.27291 -0.32523 -0.27291 -0.33311 " pathEditMode="relative" rAng="0" ptsTypes="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59" y="-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47 L 2.5E-6 0.00046 C -0.00365 -0.0088 -0.00664 -0.0176 -0.01042 -0.0257 C -0.0112 -0.02801 -0.0125 -0.02987 -0.01354 -0.03172 C -0.01758 -0.03704 -0.02331 -0.04213 -0.02683 -0.04746 C -0.03321 -0.05672 -0.04336 -0.07639 -0.04336 -0.07616 C -0.0461 -0.09977 -0.03828 -0.10255 -0.05664 -0.11713 C -0.05912 -0.11922 -0.06315 -0.12107 -0.06654 -0.12292 C -0.0836 -0.15232 -0.06211 -0.11297 -0.07292 -0.20047 C -0.07331 -0.20301 -0.07748 -0.2044 -0.07982 -0.20649 C -0.07878 -0.21135 -0.078 -0.21713 -0.07643 -0.22223 C -0.07097 -0.23982 -0.0655 -0.23866 -0.07292 -0.25695 C -0.07422 -0.2595 -0.07748 -0.26088 -0.07982 -0.26274 C -0.08086 -0.272 -0.08321 -0.28079 -0.08321 -0.28982 C -0.08321 -0.2926 -0.07943 -0.29514 -0.07982 -0.29769 C -0.08047 -0.31204 -0.08281 -0.32639 -0.0862 -0.34051 C -0.08698 -0.34306 -0.09102 -0.34538 -0.0931 -0.34815 C -0.09427 -0.35024 -0.09531 -0.35232 -0.09584 -0.35417 L -0.0931 -0.38033 " pathEditMode="relative" rAng="0" ptsTypes="AAAAAAAAAAAAAAA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23 L -0.00052 0.00023 C -0.00105 -0.0081 -0.00222 -0.01597 -0.00235 -0.02361 C -0.00248 -0.04167 -0.00183 -0.05949 -0.00131 -0.07778 C -0.00131 -0.0838 -0.00105 -0.08982 -0.00052 -0.09583 C -0.00026 -0.09861 0.00078 -0.10162 0.0013 -0.10463 C 0.00169 -0.10625 0.00195 -0.10833 0.00234 -0.11019 C 0.0026 -0.11296 0.00234 -0.11667 0.00312 -0.11898 C 0.00403 -0.1213 0.0056 -0.12153 0.00677 -0.12269 C 0.00716 -0.12755 0.00729 -0.13218 0.00781 -0.13704 C 0.00833 -0.14282 0.00937 -0.14375 0.01041 -0.14977 C 0.01263 -0.16134 0.0095 -0.15301 0.01419 -0.16227 C 0.01471 -0.16528 0.01536 -0.16806 0.01588 -0.1713 C 0.0164 -0.17361 0.01653 -0.17616 0.01692 -0.17824 C 0.01718 -0.18032 0.01744 -0.18195 0.01783 -0.1838 C 0.0181 -0.18611 0.01796 -0.18889 0.01875 -0.1912 C 0.02057 -0.19583 0.02513 -0.2037 0.02513 -0.20347 C 0.02773 -0.22431 0.02369 -0.19954 0.02877 -0.21435 C 0.02942 -0.21667 0.02903 -0.21968 0.02968 -0.22153 C 0.03086 -0.22523 0.03268 -0.22778 0.03424 -0.23056 C 0.04049 -0.24329 0.03281 -0.22755 0.04062 -0.24491 C 0.04153 -0.24699 0.04231 -0.24907 0.04336 -0.25023 C 0.04453 -0.25162 0.04583 -0.25162 0.047 -0.25232 C 0.04765 -0.2544 0.04817 -0.25718 0.04895 -0.25949 C 0.05 -0.2632 0.05182 -0.26597 0.0526 -0.27014 C 0.05286 -0.27199 0.05247 -0.27523 0.05338 -0.2757 C 0.05729 -0.27778 0.06145 -0.27685 0.06536 -0.27732 C 0.06627 -0.27801 0.06731 -0.27801 0.0681 -0.2794 C 0.07213 -0.28588 0.0707 -0.2875 0.06992 -0.29722 C 0.07018 -0.30116 0.07057 -0.30532 0.07083 -0.30972 C 0.07213 -0.3382 0.06849 -0.33056 0.07278 -0.3382 " pathEditMode="relative" rAng="0" ptsTypes="AAAAAAAAAAAAAAAAAAAAAAAAAAAAA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1724E-6 -1.11111E-6 C -0.00352 -0.00741 -0.00313 -0.00509 -0.00521 -0.01643 C -0.00547 -0.01852 -0.00547 -0.02106 -0.00586 -0.02268 C -0.0069 -0.02592 -0.00833 -0.02801 -0.00963 -0.03079 C -0.01393 -0.05069 -0.02135 -0.07199 -0.02929 -0.07986 C -0.03697 -0.09745 -0.04699 -0.1162 -0.05637 -0.12523 C -0.06131 -0.13912 -0.06808 -0.13889 -0.07381 -0.14977 C -0.08501 -0.1706 -0.10375 -0.19074 -0.11768 -0.19074 C -0.25527 -0.19213 -0.39287 -0.19213 -0.53059 -0.19282 C -0.53385 -0.19491 -0.53684 -0.19745 -0.5401 -0.19884 C -0.5453 -0.2037 -0.55064 -0.20787 -0.55611 -0.21111 C -0.56535 -0.22454 -0.57733 -0.23079 -0.58761 -0.23565 C -0.59659 -0.24907 -0.60792 -0.25069 -0.61742 -0.26042 C -0.62054 -0.26366 -0.6238 -0.26597 -0.62692 -0.26852 C -0.62887 -0.26991 -0.63278 -0.27268 -0.63278 -0.27245 C -0.63525 -0.27893 -0.63786 -0.28842 -0.64085 -0.2912 C -0.64137 -0.29329 -0.64163 -0.29537 -0.64228 -0.29722 C -0.64293 -0.29884 -0.64397 -0.29954 -0.64437 -0.30139 C -0.64567 -0.30555 -0.64632 -0.31111 -0.64736 -0.31551 C -0.6484 -0.32361 -0.64762 -0.32014 -0.64944 -0.32592 L -0.64593 -0.31342 " pathEditMode="relative" rAng="0" ptsTypes="fffffffffffffffffffAA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79" y="-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57034"/>
            <a:ext cx="12192000" cy="69150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3080" name="Picture 8" descr="https://pa1.narvii.com/6862/202a8de2ff66a3c8932e769642a41c8144708c1cr1-488-75_h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1" y="836712"/>
            <a:ext cx="1077623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.pinimg.com/originals/35/53/c6/3553c6c5026ffc0ad9be4889a80b026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2780928"/>
            <a:ext cx="429412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15</Words>
  <Application>Microsoft Office PowerPoint</Application>
  <PresentationFormat>Произвольный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</cp:lastModifiedBy>
  <cp:revision>90</cp:revision>
  <dcterms:created xsi:type="dcterms:W3CDTF">2015-02-04T03:12:06Z</dcterms:created>
  <dcterms:modified xsi:type="dcterms:W3CDTF">2024-01-29T08:26:01Z</dcterms:modified>
</cp:coreProperties>
</file>