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120063" cy="10826750" type="B4ISO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10" userDrawn="1">
          <p15:clr>
            <a:srgbClr val="A4A3A4"/>
          </p15:clr>
        </p15:guide>
        <p15:guide id="2" pos="25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7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2304" y="62"/>
      </p:cViewPr>
      <p:guideLst>
        <p:guide orient="horz" pos="3410"/>
        <p:guide pos="255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005" y="1771879"/>
            <a:ext cx="6902054" cy="3769313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008" y="5686551"/>
            <a:ext cx="6090047" cy="261395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399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70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10920" y="576424"/>
            <a:ext cx="1750889" cy="917517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8255" y="576424"/>
            <a:ext cx="5151165" cy="917517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508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02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026" y="2699172"/>
            <a:ext cx="7003554" cy="4503626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026" y="7245404"/>
            <a:ext cx="7003554" cy="2368351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/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79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254" y="2882121"/>
            <a:ext cx="3451027" cy="68694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0782" y="2882121"/>
            <a:ext cx="3451027" cy="68694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06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576427"/>
            <a:ext cx="7003554" cy="20926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9313" y="2654058"/>
            <a:ext cx="3435167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313" y="3954771"/>
            <a:ext cx="3435167" cy="58168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10783" y="2654058"/>
            <a:ext cx="3452084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10783" y="3954771"/>
            <a:ext cx="3452084" cy="58168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289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369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1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2084" y="1558854"/>
            <a:ext cx="4110782" cy="7694010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385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52084" y="1558854"/>
            <a:ext cx="4110782" cy="7694010"/>
          </a:xfrm>
        </p:spPr>
        <p:txBody>
          <a:bodyPr anchor="t"/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03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255" y="576427"/>
            <a:ext cx="7003554" cy="2092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255" y="2882121"/>
            <a:ext cx="7003554" cy="686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8254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FDF17-6FB0-46C8-9A5A-CDA5DEA1AD2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771" y="10034796"/>
            <a:ext cx="2740521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795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CE543-630B-48FF-B172-859074B919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58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11987" rtl="0" eaLnBrk="1" latinLnBrk="0" hangingPunct="1">
        <a:lnSpc>
          <a:spcPct val="90000"/>
        </a:lnSpc>
        <a:spcBef>
          <a:spcPct val="0"/>
        </a:spcBef>
        <a:buNone/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997" indent="-202997" algn="l" defTabSz="811987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8120063" cy="1082675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09599" y="3352800"/>
            <a:ext cx="75104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2400" b="0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оспитанникам МДОАУ №106 г. Орска, группа №6.</a:t>
            </a:r>
            <a:endParaRPr lang="ru-RU" sz="24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52945" y="4613564"/>
            <a:ext cx="65531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2400" b="0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оспитатель </a:t>
            </a:r>
            <a:r>
              <a:rPr lang="ru-RU" sz="2400" b="0" cap="none" spc="0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Аляева</a:t>
            </a:r>
            <a:r>
              <a:rPr lang="ru-RU" sz="2400" b="0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Мария Тимофеевна</a:t>
            </a:r>
          </a:p>
        </p:txBody>
      </p:sp>
    </p:spTree>
    <p:extLst>
      <p:ext uri="{BB962C8B-B14F-4D97-AF65-F5344CB8AC3E}">
        <p14:creationId xmlns:p14="http://schemas.microsoft.com/office/powerpoint/2010/main" val="25964149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16</Words>
  <Application>Microsoft Office PowerPoint</Application>
  <PresentationFormat>B4 (ISO) (250x353 мм)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3</cp:revision>
  <cp:lastPrinted>2026-01-09T14:05:54Z</cp:lastPrinted>
  <dcterms:created xsi:type="dcterms:W3CDTF">2026-01-02T07:14:31Z</dcterms:created>
  <dcterms:modified xsi:type="dcterms:W3CDTF">2026-01-09T14:06:15Z</dcterms:modified>
</cp:coreProperties>
</file>