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62" r:id="rId4"/>
    <p:sldId id="263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7196" autoAdjust="0"/>
  </p:normalViewPr>
  <p:slideViewPr>
    <p:cSldViewPr>
      <p:cViewPr varScale="1">
        <p:scale>
          <a:sx n="73" d="100"/>
          <a:sy n="73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rightnessContrast bright="2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11" Type="http://schemas.microsoft.com/office/2007/relationships/hdphoto" Target="../media/hdphoto3.wdp"/><Relationship Id="rId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microsoft.com/office/2007/relationships/hdphoto" Target="../media/hdphoto4.wdp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3568" y="332656"/>
            <a:ext cx="82828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Муниципальное </a:t>
            </a:r>
            <a:r>
              <a:rPr lang="ru-RU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дошкольное образовательное автономное </a:t>
            </a:r>
            <a:r>
              <a:rPr lang="ru-RU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учреждение</a:t>
            </a:r>
          </a:p>
          <a:p>
            <a:pPr algn="ctr"/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«Детский сад № 106» г. Орска</a:t>
            </a:r>
            <a:endParaRPr lang="ru-RU" sz="2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1420813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5"/>
          <p:cNvSpPr txBox="1"/>
          <p:nvPr/>
        </p:nvSpPr>
        <p:spPr>
          <a:xfrm>
            <a:off x="3629558" y="5301208"/>
            <a:ext cx="5068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b="1" i="1" dirty="0" smtClean="0"/>
              <a:t>Автор: </a:t>
            </a:r>
          </a:p>
          <a:p>
            <a:pPr algn="r"/>
            <a:r>
              <a:rPr lang="ru-RU" b="1" i="1" dirty="0" smtClean="0"/>
              <a:t>воспитатель </a:t>
            </a:r>
            <a:r>
              <a:rPr lang="ru-RU" b="1" i="1" dirty="0" smtClean="0"/>
              <a:t>Морозова Татьяна Вячеславовна</a:t>
            </a:r>
            <a:endParaRPr lang="ru-RU" b="1" i="1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1116383" y="2348880"/>
            <a:ext cx="7097392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Игра: 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«Большой-маленький»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Растения </a:t>
            </a:r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луга и сада. Цветы</a:t>
            </a:r>
          </a:p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ля детей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5лет</a:t>
            </a:r>
            <a:endParaRPr lang="ru-RU" sz="2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4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934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916832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Цель игры: </a:t>
            </a:r>
            <a:r>
              <a:rPr lang="ru-RU" dirty="0" smtClean="0">
                <a:solidFill>
                  <a:srgbClr val="C00000"/>
                </a:solidFill>
              </a:rPr>
              <a:t>закрепить названия </a:t>
            </a:r>
            <a:r>
              <a:rPr lang="ru-RU" dirty="0">
                <a:solidFill>
                  <a:srgbClr val="C00000"/>
                </a:solidFill>
              </a:rPr>
              <a:t>цветов </a:t>
            </a:r>
            <a:r>
              <a:rPr lang="ru-RU" dirty="0" smtClean="0">
                <a:solidFill>
                  <a:srgbClr val="C00000"/>
                </a:solidFill>
              </a:rPr>
              <a:t>(</a:t>
            </a:r>
            <a:r>
              <a:rPr lang="ru-RU" dirty="0">
                <a:solidFill>
                  <a:srgbClr val="C00000"/>
                </a:solidFill>
              </a:rPr>
              <a:t>одуванчик, ромашка, лютик, </a:t>
            </a:r>
            <a:r>
              <a:rPr lang="ru-RU" dirty="0" smtClean="0">
                <a:solidFill>
                  <a:srgbClr val="C00000"/>
                </a:solidFill>
              </a:rPr>
              <a:t>клевер) и понятия большой, маленький.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2564904"/>
            <a:ext cx="74168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Ход игры (</a:t>
            </a:r>
            <a:r>
              <a:rPr lang="ru-RU" dirty="0">
                <a:solidFill>
                  <a:srgbClr val="C00000"/>
                </a:solidFill>
              </a:rPr>
              <a:t>и</a:t>
            </a:r>
            <a:r>
              <a:rPr lang="ru-RU" dirty="0" smtClean="0">
                <a:solidFill>
                  <a:srgbClr val="C00000"/>
                </a:solidFill>
              </a:rPr>
              <a:t>гра </a:t>
            </a:r>
            <a:r>
              <a:rPr lang="ru-RU" dirty="0">
                <a:solidFill>
                  <a:srgbClr val="C00000"/>
                </a:solidFill>
              </a:rPr>
              <a:t>на </a:t>
            </a:r>
            <a:r>
              <a:rPr lang="ru-RU" dirty="0" smtClean="0">
                <a:solidFill>
                  <a:srgbClr val="C00000"/>
                </a:solidFill>
              </a:rPr>
              <a:t>трех слайдах, взрослый читает задания)</a:t>
            </a:r>
            <a:r>
              <a:rPr lang="ru-RU" b="1" dirty="0" smtClean="0">
                <a:solidFill>
                  <a:srgbClr val="C00000"/>
                </a:solidFill>
              </a:rPr>
              <a:t>: 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 первом слайде изображена девочка Таня и цветы (здесь можно перечислить цветы, которые собирает Таня).  Помоги Тане собрать цветы.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Сначала сорви маленький цветок, а потом </a:t>
            </a:r>
            <a:r>
              <a:rPr lang="ru-RU" dirty="0" smtClean="0">
                <a:solidFill>
                  <a:srgbClr val="C00000"/>
                </a:solidFill>
              </a:rPr>
              <a:t>большой (ребенок отвечает, а взрослый щелкает сначала по клеверу, а потом по одуванчику).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solidFill>
                  <a:srgbClr val="C00000"/>
                </a:solidFill>
              </a:rPr>
              <a:t>На </a:t>
            </a:r>
            <a:r>
              <a:rPr lang="ru-RU" dirty="0" smtClean="0">
                <a:solidFill>
                  <a:srgbClr val="C00000"/>
                </a:solidFill>
              </a:rPr>
              <a:t>втором </a:t>
            </a:r>
            <a:r>
              <a:rPr lang="ru-RU" dirty="0">
                <a:solidFill>
                  <a:srgbClr val="C00000"/>
                </a:solidFill>
              </a:rPr>
              <a:t>слайде </a:t>
            </a:r>
            <a:r>
              <a:rPr lang="ru-RU" dirty="0" smtClean="0">
                <a:solidFill>
                  <a:srgbClr val="C00000"/>
                </a:solidFill>
              </a:rPr>
              <a:t>тоже изображена Таня </a:t>
            </a:r>
            <a:r>
              <a:rPr lang="ru-RU" dirty="0">
                <a:solidFill>
                  <a:srgbClr val="C00000"/>
                </a:solidFill>
              </a:rPr>
              <a:t>и цветы (здесь можно перечислить цветы, которые собирает Таня).  Помоги Тане собрать цветы.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Сначала сорви </a:t>
            </a:r>
            <a:r>
              <a:rPr lang="ru-RU" dirty="0" smtClean="0">
                <a:solidFill>
                  <a:srgbClr val="C00000"/>
                </a:solidFill>
              </a:rPr>
              <a:t>большой </a:t>
            </a:r>
            <a:r>
              <a:rPr lang="ru-RU" dirty="0">
                <a:solidFill>
                  <a:srgbClr val="C00000"/>
                </a:solidFill>
              </a:rPr>
              <a:t>цветок, а потом маленький </a:t>
            </a:r>
            <a:r>
              <a:rPr lang="ru-RU" dirty="0" smtClean="0">
                <a:solidFill>
                  <a:srgbClr val="C00000"/>
                </a:solidFill>
              </a:rPr>
              <a:t>(</a:t>
            </a:r>
            <a:r>
              <a:rPr lang="ru-RU" dirty="0">
                <a:solidFill>
                  <a:srgbClr val="C00000"/>
                </a:solidFill>
              </a:rPr>
              <a:t>ребенок отвечает, а взрослый щелкает сначала по </a:t>
            </a:r>
            <a:r>
              <a:rPr lang="ru-RU" dirty="0" smtClean="0">
                <a:solidFill>
                  <a:srgbClr val="C00000"/>
                </a:solidFill>
              </a:rPr>
              <a:t>ромашке, </a:t>
            </a:r>
            <a:r>
              <a:rPr lang="ru-RU" dirty="0">
                <a:solidFill>
                  <a:srgbClr val="C00000"/>
                </a:solidFill>
              </a:rPr>
              <a:t>а потом по </a:t>
            </a:r>
            <a:r>
              <a:rPr lang="ru-RU" dirty="0" smtClean="0">
                <a:solidFill>
                  <a:srgbClr val="C00000"/>
                </a:solidFill>
              </a:rPr>
              <a:t>лютику).</a:t>
            </a:r>
            <a:endParaRPr lang="ru-RU" dirty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ru-RU" smtClean="0">
                <a:solidFill>
                  <a:srgbClr val="C00000"/>
                </a:solidFill>
              </a:rPr>
              <a:t>На третьем </a:t>
            </a:r>
            <a:r>
              <a:rPr lang="ru-RU" dirty="0" smtClean="0">
                <a:solidFill>
                  <a:srgbClr val="C00000"/>
                </a:solidFill>
              </a:rPr>
              <a:t>слайде нужно маленькие </a:t>
            </a:r>
            <a:r>
              <a:rPr lang="ru-RU" dirty="0">
                <a:solidFill>
                  <a:srgbClr val="C00000"/>
                </a:solidFill>
              </a:rPr>
              <a:t>цветы </a:t>
            </a:r>
            <a:r>
              <a:rPr lang="ru-RU" dirty="0" smtClean="0">
                <a:solidFill>
                  <a:srgbClr val="C00000"/>
                </a:solidFill>
              </a:rPr>
              <a:t>поставить  </a:t>
            </a:r>
            <a:r>
              <a:rPr lang="ru-RU" dirty="0">
                <a:solidFill>
                  <a:srgbClr val="C00000"/>
                </a:solidFill>
              </a:rPr>
              <a:t>в маленькую вазу, а большие цветы в большую вазу. </a:t>
            </a:r>
            <a:r>
              <a:rPr lang="ru-RU" dirty="0" smtClean="0">
                <a:solidFill>
                  <a:srgbClr val="C00000"/>
                </a:solidFill>
              </a:rPr>
              <a:t>Сначала ребенок отвечает, какие цветы поставит в маленькую вазу, а какие в большую, а затем взрослый проверяет, щелкнув по цветам.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309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71800" y="332656"/>
            <a:ext cx="4248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Это девочка Таня. Назови цветы, которые собирает Таня </a:t>
            </a:r>
            <a:r>
              <a:rPr lang="ru-RU" dirty="0" smtClean="0">
                <a:solidFill>
                  <a:srgbClr val="C00000"/>
                </a:solidFill>
              </a:rPr>
              <a:t>(Таня собирает клевер и одуванчик).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Помоги Тане собрать цветы. </a:t>
            </a:r>
            <a:r>
              <a:rPr lang="ru-RU" b="1" dirty="0">
                <a:solidFill>
                  <a:srgbClr val="C00000"/>
                </a:solidFill>
              </a:rPr>
              <a:t>Сначала </a:t>
            </a:r>
            <a:r>
              <a:rPr lang="ru-RU" b="1" dirty="0" smtClean="0">
                <a:solidFill>
                  <a:srgbClr val="C00000"/>
                </a:solidFill>
              </a:rPr>
              <a:t>сорви маленький </a:t>
            </a:r>
            <a:r>
              <a:rPr lang="ru-RU" b="1" dirty="0">
                <a:solidFill>
                  <a:srgbClr val="C00000"/>
                </a:solidFill>
              </a:rPr>
              <a:t>цветок, а потом </a:t>
            </a:r>
            <a:r>
              <a:rPr lang="ru-RU" b="1" dirty="0" smtClean="0">
                <a:solidFill>
                  <a:srgbClr val="C00000"/>
                </a:solidFill>
              </a:rPr>
              <a:t>большой. </a:t>
            </a:r>
            <a:r>
              <a:rPr lang="ru-RU" dirty="0" smtClean="0">
                <a:solidFill>
                  <a:srgbClr val="C00000"/>
                </a:solidFill>
              </a:rPr>
              <a:t>(Щелкни по цветку)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Picture 6" descr="C:\Users\Любовь\Documents\методическая площадка\игры\девочка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5000" b="80469" l="46973" r="71289">
                        <a14:foregroundMark x1="57813" y1="51693" x2="57813" y2="51693"/>
                        <a14:foregroundMark x1="59375" y1="53125" x2="59375" y2="53125"/>
                        <a14:foregroundMark x1="56836" y1="54818" x2="56836" y2="54818"/>
                        <a14:foregroundMark x1="58594" y1="56901" x2="58594" y2="56901"/>
                        <a14:foregroundMark x1="60449" y1="54818" x2="60449" y2="54818"/>
                        <a14:foregroundMark x1="59668" y1="52734" x2="59668" y2="52734"/>
                        <a14:foregroundMark x1="54492" y1="72786" x2="54492" y2="72786"/>
                        <a14:foregroundMark x1="56055" y1="73177" x2="56055" y2="73177"/>
                        <a14:foregroundMark x1="57617" y1="73828" x2="57617" y2="73828"/>
                        <a14:foregroundMark x1="59668" y1="72786" x2="59668" y2="72786"/>
                        <a14:foregroundMark x1="60645" y1="73828" x2="60645" y2="73828"/>
                        <a14:foregroundMark x1="62988" y1="73828" x2="62988" y2="73828"/>
                        <a14:foregroundMark x1="54492" y1="75911" x2="54492" y2="75911"/>
                        <a14:foregroundMark x1="54980" y1="73828" x2="54980" y2="73828"/>
                        <a14:foregroundMark x1="62012" y1="75260" x2="62012" y2="75260"/>
                        <a14:foregroundMark x1="62012" y1="72135" x2="62012" y2="72135"/>
                        <a14:foregroundMark x1="63574" y1="72786" x2="63574" y2="72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285" t="25104" r="28153" b="18854"/>
          <a:stretch/>
        </p:blipFill>
        <p:spPr bwMode="auto">
          <a:xfrm>
            <a:off x="251520" y="2564904"/>
            <a:ext cx="1512168" cy="239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клевер" descr="Раскраски Клевер - распечатать в формате А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35556" l="23889" r="77778">
                        <a14:backgroundMark x1="37222" y1="30556" x2="37222" y2="30556"/>
                        <a14:backgroundMark x1="38333" y1="35000" x2="38333" y2="3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231" r="21650" b="62799"/>
          <a:stretch/>
        </p:blipFill>
        <p:spPr bwMode="auto">
          <a:xfrm>
            <a:off x="6429388" y="4643446"/>
            <a:ext cx="131683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одуванчик" descr="Одуванчик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5918" y="2928934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339426" y="6361843"/>
            <a:ext cx="593216" cy="340555"/>
          </a:xfrm>
          <a:prstGeom prst="actionButtonForwardNex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5060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09066E-6 L -0.61424 0.126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12" y="6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12673E-6 L -0.41979 -0.2569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90" y="-12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260648"/>
            <a:ext cx="4248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Назови цветы, которые собирает </a:t>
            </a:r>
            <a:r>
              <a:rPr lang="ru-RU" b="1" dirty="0" smtClean="0">
                <a:solidFill>
                  <a:srgbClr val="C00000"/>
                </a:solidFill>
              </a:rPr>
              <a:t>Таня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(Таня собирает лютик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и ромашку).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Помоги Тане собрать цветы.  Сначала сорви большой цветок, а потом маленький</a:t>
            </a:r>
            <a:r>
              <a:rPr lang="ru-RU" b="1" dirty="0">
                <a:solidFill>
                  <a:srgbClr val="C00000"/>
                </a:solidFill>
              </a:rPr>
              <a:t>. </a:t>
            </a:r>
            <a:r>
              <a:rPr lang="ru-RU" dirty="0">
                <a:solidFill>
                  <a:srgbClr val="C00000"/>
                </a:solidFill>
              </a:rPr>
              <a:t>(Щелкни по цветку)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Picture 6" descr="C:\Users\Любовь\Documents\методическая площадка\игры\девочка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5000" b="80469" l="46973" r="71289">
                        <a14:foregroundMark x1="57813" y1="51693" x2="57813" y2="51693"/>
                        <a14:foregroundMark x1="59375" y1="53125" x2="59375" y2="53125"/>
                        <a14:foregroundMark x1="56836" y1="54818" x2="56836" y2="54818"/>
                        <a14:foregroundMark x1="58594" y1="56901" x2="58594" y2="56901"/>
                        <a14:foregroundMark x1="60449" y1="54818" x2="60449" y2="54818"/>
                        <a14:foregroundMark x1="59668" y1="52734" x2="59668" y2="52734"/>
                        <a14:foregroundMark x1="54492" y1="72786" x2="54492" y2="72786"/>
                        <a14:foregroundMark x1="56055" y1="73177" x2="56055" y2="73177"/>
                        <a14:foregroundMark x1="57617" y1="73828" x2="57617" y2="73828"/>
                        <a14:foregroundMark x1="59668" y1="72786" x2="59668" y2="72786"/>
                        <a14:foregroundMark x1="60645" y1="73828" x2="60645" y2="73828"/>
                        <a14:foregroundMark x1="62988" y1="73828" x2="62988" y2="73828"/>
                        <a14:foregroundMark x1="54492" y1="75911" x2="54492" y2="75911"/>
                        <a14:foregroundMark x1="54980" y1="73828" x2="54980" y2="73828"/>
                        <a14:foregroundMark x1="62012" y1="75260" x2="62012" y2="75260"/>
                        <a14:foregroundMark x1="62012" y1="72135" x2="62012" y2="72135"/>
                        <a14:foregroundMark x1="63574" y1="72786" x2="63574" y2="72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285" t="25104" r="28153" b="18854"/>
          <a:stretch/>
        </p:blipFill>
        <p:spPr bwMode="auto">
          <a:xfrm>
            <a:off x="179512" y="2564904"/>
            <a:ext cx="1512168" cy="239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9" descr="Лютик Жёлтый Цвести Калужница - Бесплатное изображение на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9" name="ромашка" descr="Ромашка PNG клипарт / Chamomile PNG clipart | Ромашки, Цветы, Цвето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6389" y="3573016"/>
            <a:ext cx="421761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лютик" descr="Лютик - цветок имени Елена | Цветок твоего имени | Яндекс Дзен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375"/>
          <a:stretch/>
        </p:blipFill>
        <p:spPr bwMode="auto">
          <a:xfrm flipH="1">
            <a:off x="7308304" y="2060848"/>
            <a:ext cx="1095891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339426" y="6361843"/>
            <a:ext cx="593216" cy="340555"/>
          </a:xfrm>
          <a:prstGeom prst="actionButtonForwardNex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940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39593E-6 L -0.47257 -0.136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28" y="-68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58094E-6 L -0.3434 0.1574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0" y="78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лютик" descr="Лютик - цветок имени Елена | Цветок твоего имени | Яндекс Дзен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375"/>
          <a:stretch/>
        </p:blipFill>
        <p:spPr bwMode="auto">
          <a:xfrm flipH="1">
            <a:off x="5364088" y="1484784"/>
            <a:ext cx="1095891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одуванчик" descr="Одуванчик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4444" l="10000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618"/>
          <a:stretch/>
        </p:blipFill>
        <p:spPr bwMode="auto">
          <a:xfrm>
            <a:off x="6228184" y="3573016"/>
            <a:ext cx="257982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332656"/>
            <a:ext cx="56166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Маленькие </a:t>
            </a:r>
            <a:r>
              <a:rPr lang="ru-RU" b="1" dirty="0">
                <a:solidFill>
                  <a:srgbClr val="C00000"/>
                </a:solidFill>
              </a:rPr>
              <a:t>цветы </a:t>
            </a:r>
            <a:r>
              <a:rPr lang="ru-RU" b="1" dirty="0" smtClean="0">
                <a:solidFill>
                  <a:srgbClr val="C00000"/>
                </a:solidFill>
              </a:rPr>
              <a:t>поставь  </a:t>
            </a:r>
            <a:r>
              <a:rPr lang="ru-RU" b="1" dirty="0">
                <a:solidFill>
                  <a:srgbClr val="C00000"/>
                </a:solidFill>
              </a:rPr>
              <a:t>в маленькую </a:t>
            </a:r>
            <a:r>
              <a:rPr lang="ru-RU" b="1" dirty="0" smtClean="0">
                <a:solidFill>
                  <a:srgbClr val="C00000"/>
                </a:solidFill>
              </a:rPr>
              <a:t>вазу, а </a:t>
            </a:r>
            <a:r>
              <a:rPr lang="ru-RU" b="1" dirty="0">
                <a:solidFill>
                  <a:srgbClr val="C00000"/>
                </a:solidFill>
              </a:rPr>
              <a:t>большие цветы в большую </a:t>
            </a:r>
            <a:r>
              <a:rPr lang="ru-RU" b="1" dirty="0" smtClean="0">
                <a:solidFill>
                  <a:srgbClr val="C00000"/>
                </a:solidFill>
              </a:rPr>
              <a:t>вазу.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Какие цветы поставишь в маленькую вазу? </a:t>
            </a:r>
            <a:r>
              <a:rPr lang="ru-RU" dirty="0" smtClean="0">
                <a:solidFill>
                  <a:srgbClr val="C00000"/>
                </a:solidFill>
              </a:rPr>
              <a:t>(лютик, клевер)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Какие цветы поставишь в большую вазу? </a:t>
            </a:r>
            <a:r>
              <a:rPr lang="ru-RU" dirty="0" smtClean="0">
                <a:solidFill>
                  <a:srgbClr val="C00000"/>
                </a:solidFill>
              </a:rPr>
              <a:t>(ромашка, одуванчик)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Давай проверим</a:t>
            </a:r>
            <a:r>
              <a:rPr lang="ru-RU" b="1" dirty="0">
                <a:solidFill>
                  <a:srgbClr val="C00000"/>
                </a:solidFill>
              </a:rPr>
              <a:t>.</a:t>
            </a:r>
            <a:r>
              <a:rPr lang="ru-RU" dirty="0">
                <a:solidFill>
                  <a:srgbClr val="C00000"/>
                </a:solidFill>
              </a:rPr>
              <a:t> (Щелкни по </a:t>
            </a:r>
            <a:r>
              <a:rPr lang="ru-RU" dirty="0" smtClean="0">
                <a:solidFill>
                  <a:srgbClr val="C00000"/>
                </a:solidFill>
              </a:rPr>
              <a:t>вазам)</a:t>
            </a:r>
            <a:endParaRPr lang="ru-RU" dirty="0">
              <a:solidFill>
                <a:srgbClr val="C00000"/>
              </a:solidFill>
            </a:endParaRPr>
          </a:p>
          <a:p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ваза маленькая" descr="C:\Users\Любовь\Documents\методическая площадка\игры\ваза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27344" b="82813" l="37793" r="645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516" t="27312" r="35000" b="17635"/>
          <a:stretch/>
        </p:blipFill>
        <p:spPr bwMode="auto">
          <a:xfrm>
            <a:off x="1115616" y="4941168"/>
            <a:ext cx="1103275" cy="178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ваза большая" descr="C:\Users\Любовь\Documents\методическая площадка\игры\ваза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26953" b="81641" l="35938" r="673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267" t="27312" r="29033" b="17635"/>
          <a:stretch/>
        </p:blipFill>
        <p:spPr bwMode="auto">
          <a:xfrm>
            <a:off x="2699792" y="3789040"/>
            <a:ext cx="2521975" cy="291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омашка" descr="Ромашка PNG клипарт / Chamomile PNG clipart | Ромашки, Цветы, Цветок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8929" b="89955" l="16875" r="82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99" t="6642" r="16906" b="8762"/>
          <a:stretch/>
        </p:blipFill>
        <p:spPr bwMode="auto">
          <a:xfrm>
            <a:off x="6156176" y="1340768"/>
            <a:ext cx="281893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клевер" descr="Раскраски Клевер - распечатать в формате А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0" b="35556" l="23889" r="77778">
                        <a14:backgroundMark x1="37222" y1="30556" x2="37222" y2="30556"/>
                        <a14:backgroundMark x1="38333" y1="35000" x2="38333" y2="3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231" r="21650" b="62799"/>
          <a:stretch/>
        </p:blipFill>
        <p:spPr bwMode="auto">
          <a:xfrm>
            <a:off x="5364088" y="3429000"/>
            <a:ext cx="131683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736709" y="616530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Щелкни по вазам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0135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01665E-6 L -0.48819 0.377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10" y="188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22 -0.125 L -0.44254 0.1354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47" y="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93987E-6 L -0.35104 0.2097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52" y="1047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19 -0.07863 L -0.42448 -0.2044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42" y="-6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323</Words>
  <Application>Microsoft Office PowerPoint</Application>
  <PresentationFormat>Экран (4:3)</PresentationFormat>
  <Paragraphs>22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Любовь</dc:creator>
  <cp:lastModifiedBy>Ст воспитатель</cp:lastModifiedBy>
  <cp:revision>40</cp:revision>
  <dcterms:created xsi:type="dcterms:W3CDTF">2020-12-19T10:06:41Z</dcterms:created>
  <dcterms:modified xsi:type="dcterms:W3CDTF">2024-05-15T08:46:44Z</dcterms:modified>
</cp:coreProperties>
</file>