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31"/>
  </p:notesMasterIdLst>
  <p:sldIdLst>
    <p:sldId id="272" r:id="rId2"/>
    <p:sldId id="256" r:id="rId3"/>
    <p:sldId id="257" r:id="rId4"/>
    <p:sldId id="258" r:id="rId5"/>
    <p:sldId id="259" r:id="rId6"/>
    <p:sldId id="260" r:id="rId7"/>
    <p:sldId id="273" r:id="rId8"/>
    <p:sldId id="274" r:id="rId9"/>
    <p:sldId id="275" r:id="rId10"/>
    <p:sldId id="278" r:id="rId11"/>
    <p:sldId id="276" r:id="rId12"/>
    <p:sldId id="277" r:id="rId13"/>
    <p:sldId id="262" r:id="rId14"/>
    <p:sldId id="265" r:id="rId15"/>
    <p:sldId id="263" r:id="rId16"/>
    <p:sldId id="270" r:id="rId17"/>
    <p:sldId id="264" r:id="rId18"/>
    <p:sldId id="266" r:id="rId19"/>
    <p:sldId id="267" r:id="rId20"/>
    <p:sldId id="268" r:id="rId21"/>
    <p:sldId id="280" r:id="rId22"/>
    <p:sldId id="285" r:id="rId23"/>
    <p:sldId id="281" r:id="rId24"/>
    <p:sldId id="283" r:id="rId25"/>
    <p:sldId id="284" r:id="rId26"/>
    <p:sldId id="269" r:id="rId27"/>
    <p:sldId id="282" r:id="rId28"/>
    <p:sldId id="261" r:id="rId29"/>
    <p:sldId id="279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570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6A8-EA4D-4DE9-A8FC-F593AB320FA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6067-D475-4771-96A0-B1BBDD418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96067-D475-4771-96A0-B1BBDD418E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064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271" y="1905126"/>
            <a:ext cx="8690610" cy="328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1066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Чем же должен овладеть ребенок, выходя из стен детского сада? Основное внимание должно уделяться не столько накоплению определённой суммы знаний, сколько привитию желания и умения учиться.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Именно поэтому меня заинтересовала педагогическая технология развития критического мышления.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Современные дети требуют современных идей. Если мы будем учить сегодня так, как мы учили вчера, мы украдем у наших детей завтра.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uture\Desktop\Фото Линера МК\photo_2025-02-18_19-56-5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733" y="4495800"/>
            <a:ext cx="379306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9690481" cy="3904424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«Предложи»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Умение применить полученные знания на практике. Ребенок может предложить свои идеи, и объяснить, решить какие-либо ситуаций.</a:t>
            </a:r>
          </a:p>
          <a:p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можно…..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18" t="66615" r="25340" b="-1446"/>
          <a:stretch/>
        </p:blipFill>
        <p:spPr>
          <a:xfrm>
            <a:off x="8610600" y="2966966"/>
            <a:ext cx="3146394" cy="3164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1295400"/>
            <a:ext cx="9525000" cy="3502826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«Придумай»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 Например: Придумай, свою версию …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49" r="75049" b="34318"/>
          <a:stretch/>
        </p:blipFill>
        <p:spPr>
          <a:xfrm>
            <a:off x="8712303" y="3352800"/>
            <a:ext cx="323692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9995281" cy="4616648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«Поделись»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эмоциональной стороны личности. Вопросы категории дают ребенку возможность выразить свое личное отношение, основываясь на личный опыт.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«Мне очень понравилось , потому что …»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25728" b="67349"/>
          <a:stretch/>
        </p:blipFill>
        <p:spPr>
          <a:xfrm>
            <a:off x="9220200" y="3810000"/>
            <a:ext cx="2763399" cy="27096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974" y="1300099"/>
            <a:ext cx="3018155" cy="3615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</a:t>
            </a:r>
            <a:r>
              <a:rPr sz="20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101600">
              <a:lnSpc>
                <a:spcPct val="100200"/>
              </a:lnSpc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кубик, воспитатель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 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442595">
              <a:lnSpc>
                <a:spcPct val="100200"/>
              </a:lnSpc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 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2596" y="1405889"/>
            <a:ext cx="45960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вместе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2596" y="2487930"/>
            <a:ext cx="45960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даёт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ответ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2596" y="3705225"/>
            <a:ext cx="40626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вместе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677928"/>
          </a:xfrm>
          <a:prstGeom prst="rect">
            <a:avLst/>
          </a:prstGeom>
        </p:spPr>
        <p:txBody>
          <a:bodyPr vert="horz" wrap="square" lIns="0" tIns="305612" rIns="0" bIns="0" rtlCol="0">
            <a:spAutoFit/>
          </a:bodyPr>
          <a:lstStyle/>
          <a:p>
            <a:pPr marL="15449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занятиях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54296" y="1382267"/>
            <a:ext cx="2143125" cy="474345"/>
            <a:chOff x="4654296" y="1382267"/>
            <a:chExt cx="2143125" cy="474345"/>
          </a:xfrm>
        </p:grpSpPr>
        <p:sp>
          <p:nvSpPr>
            <p:cNvPr id="8" name="object 8"/>
            <p:cNvSpPr/>
            <p:nvPr/>
          </p:nvSpPr>
          <p:spPr>
            <a:xfrm>
              <a:off x="4660392" y="1388363"/>
              <a:ext cx="2131060" cy="462280"/>
            </a:xfrm>
            <a:custGeom>
              <a:avLst/>
              <a:gdLst/>
              <a:ahLst/>
              <a:cxnLst/>
              <a:rect l="l" t="t" r="r" b="b"/>
              <a:pathLst>
                <a:path w="2131059" h="462280">
                  <a:moveTo>
                    <a:pt x="1899665" y="0"/>
                  </a:moveTo>
                  <a:lnTo>
                    <a:pt x="1899665" y="115443"/>
                  </a:lnTo>
                  <a:lnTo>
                    <a:pt x="0" y="115443"/>
                  </a:lnTo>
                  <a:lnTo>
                    <a:pt x="0" y="346328"/>
                  </a:lnTo>
                  <a:lnTo>
                    <a:pt x="1899665" y="346328"/>
                  </a:lnTo>
                  <a:lnTo>
                    <a:pt x="1899665" y="461772"/>
                  </a:lnTo>
                  <a:lnTo>
                    <a:pt x="2130552" y="230886"/>
                  </a:lnTo>
                  <a:lnTo>
                    <a:pt x="18996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0392" y="1388363"/>
              <a:ext cx="2131060" cy="462280"/>
            </a:xfrm>
            <a:custGeom>
              <a:avLst/>
              <a:gdLst/>
              <a:ahLst/>
              <a:cxnLst/>
              <a:rect l="l" t="t" r="r" b="b"/>
              <a:pathLst>
                <a:path w="2131059" h="462280">
                  <a:moveTo>
                    <a:pt x="0" y="115443"/>
                  </a:moveTo>
                  <a:lnTo>
                    <a:pt x="1899665" y="115443"/>
                  </a:lnTo>
                  <a:lnTo>
                    <a:pt x="1899665" y="0"/>
                  </a:lnTo>
                  <a:lnTo>
                    <a:pt x="2130552" y="230886"/>
                  </a:lnTo>
                  <a:lnTo>
                    <a:pt x="1899665" y="461772"/>
                  </a:lnTo>
                  <a:lnTo>
                    <a:pt x="1899665" y="346328"/>
                  </a:lnTo>
                  <a:lnTo>
                    <a:pt x="0" y="346328"/>
                  </a:lnTo>
                  <a:lnTo>
                    <a:pt x="0" y="115443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0391" y="3637788"/>
            <a:ext cx="2145791" cy="4998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152" y="2470404"/>
            <a:ext cx="2145792" cy="499872"/>
          </a:xfrm>
          <a:prstGeom prst="rect">
            <a:avLst/>
          </a:prstGeom>
        </p:spPr>
      </p:pic>
      <p:pic>
        <p:nvPicPr>
          <p:cNvPr id="2050" name="Picture 2" descr="E:\Кубик БЛУМА Мастер класс\1708837317_kartinki-pibig-info-p-kartinka-kubik-bluma-obo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191000"/>
            <a:ext cx="3429000" cy="2426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488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itchFamily="18" charset="0"/>
                <a:cs typeface="Times New Roman" pitchFamily="18" charset="0"/>
              </a:rPr>
              <a:t>Познавательно-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pPr marL="275590" marR="240029" algn="ctr">
              <a:lnSpc>
                <a:spcPct val="100000"/>
              </a:lnSpc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Огород на окне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499360" cy="2380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4038600"/>
            <a:ext cx="2499360" cy="2380488"/>
          </a:xfrm>
          <a:prstGeom prst="rect">
            <a:avLst/>
          </a:prstGeom>
        </p:spPr>
      </p:pic>
      <p:pic>
        <p:nvPicPr>
          <p:cNvPr id="12290" name="Picture 2" descr="E:\Кубик БЛУМА Мастер класс\1708837328_kartinki-pibig-info-p-kartinka-kubik-bluma-oboi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668818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640046"/>
          </a:xfrm>
          <a:prstGeom prst="rect">
            <a:avLst/>
          </a:prstGeom>
        </p:spPr>
        <p:txBody>
          <a:bodyPr vert="horz" wrap="square" lIns="0" tIns="146176" rIns="0" bIns="0" rtlCol="0">
            <a:spAutoFit/>
          </a:bodyPr>
          <a:lstStyle/>
          <a:p>
            <a:pPr marL="2099310">
              <a:lnSpc>
                <a:spcPct val="100000"/>
              </a:lnSpc>
              <a:spcBef>
                <a:spcPts val="105"/>
              </a:spcBef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Окружающий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«День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Земли»</a:t>
            </a:r>
          </a:p>
        </p:txBody>
      </p:sp>
      <p:pic>
        <p:nvPicPr>
          <p:cNvPr id="8" name="Picture 2" descr="E:\Кубик БЛУМА Мастер класс\1708837333_kartinki-pibig-info-p-kartinka-kubik-bluma-obo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901132" cy="4876800"/>
          </a:xfrm>
          <a:prstGeom prst="rect">
            <a:avLst/>
          </a:prstGeom>
          <a:noFill/>
        </p:spPr>
      </p:pic>
      <p:pic>
        <p:nvPicPr>
          <p:cNvPr id="1027" name="Picture 3" descr="E:\Кубик БЛУМА Мастер класс\1708837312_kartinki-pibig-info-p-kartinka-kubik-bluma-oboi-59.jpg"/>
          <p:cNvPicPr>
            <a:picLocks noChangeAspect="1" noChangeArrowheads="1"/>
          </p:cNvPicPr>
          <p:nvPr/>
        </p:nvPicPr>
        <p:blipFill>
          <a:blip r:embed="rId3" cstate="print"/>
          <a:srcRect l="2632" t="4701" r="5263" b="1841"/>
          <a:stretch>
            <a:fillRect/>
          </a:stretch>
        </p:blipFill>
        <p:spPr bwMode="auto">
          <a:xfrm rot="16200000">
            <a:off x="7162800" y="1905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862594"/>
          </a:xfrm>
          <a:prstGeom prst="rect">
            <a:avLst/>
          </a:prstGeom>
        </p:spPr>
        <p:txBody>
          <a:bodyPr vert="horz" wrap="square" lIns="0" tIns="305612" rIns="0" bIns="0" rtlCol="0">
            <a:spAutoFit/>
          </a:bodyPr>
          <a:lstStyle/>
          <a:p>
            <a:pPr marL="1544955">
              <a:lnSpc>
                <a:spcPct val="100000"/>
              </a:lnSpc>
              <a:spcBef>
                <a:spcPts val="1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«Земля наш общий дом»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4"/>
          <p:cNvPicPr/>
          <p:nvPr/>
        </p:nvPicPr>
        <p:blipFill>
          <a:blip r:embed="rId2" cstate="print"/>
          <a:srcRect t="12500"/>
          <a:stretch>
            <a:fillRect/>
          </a:stretch>
        </p:blipFill>
        <p:spPr>
          <a:xfrm>
            <a:off x="8229600" y="1219200"/>
            <a:ext cx="3429000" cy="4495800"/>
          </a:xfrm>
          <a:prstGeom prst="rect">
            <a:avLst/>
          </a:prstGeom>
        </p:spPr>
      </p:pic>
      <p:pic>
        <p:nvPicPr>
          <p:cNvPr id="15" name="Picture 2" descr="E:\Кубик БЛУМА Мастер класс\9CgahWsr_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017091" cy="482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художественной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литературы:</a:t>
            </a:r>
          </a:p>
          <a:p>
            <a:pPr marL="1163320" algn="ctr">
              <a:lnSpc>
                <a:spcPct val="100000"/>
              </a:lnSpc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95" dirty="0" smtClean="0">
                <a:latin typeface="Times New Roman" pitchFamily="18" charset="0"/>
                <a:cs typeface="Times New Roman" pitchFamily="18" charset="0"/>
              </a:rPr>
              <a:t>сказкам Э.Успенского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Кубик БЛУМА Мастер класс\1708837324_kartinki-pibig-info-p-kartinka-kubik-bluma-obo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0760">
            <a:off x="402262" y="721758"/>
            <a:ext cx="3762555" cy="2658872"/>
          </a:xfrm>
          <a:prstGeom prst="rect">
            <a:avLst/>
          </a:prstGeom>
          <a:noFill/>
        </p:spPr>
      </p:pic>
      <p:pic>
        <p:nvPicPr>
          <p:cNvPr id="13313" name="Picture 1" descr="C:\Users\Future\Desktop\Фото Линера МК\photo_2025-02-18_19-56-4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5960533" cy="3352800"/>
          </a:xfrm>
          <a:prstGeom prst="rect">
            <a:avLst/>
          </a:prstGeom>
          <a:noFill/>
        </p:spPr>
      </p:pic>
      <p:pic>
        <p:nvPicPr>
          <p:cNvPr id="13314" name="Picture 2" descr="C:\Users\Future\Desktop\Фото Линера МК\photo_2025-02-18_19-56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3" y="3429000"/>
            <a:ext cx="5418667" cy="3048000"/>
          </a:xfrm>
          <a:prstGeom prst="rect">
            <a:avLst/>
          </a:prstGeom>
          <a:noFill/>
        </p:spPr>
      </p:pic>
      <p:pic>
        <p:nvPicPr>
          <p:cNvPr id="8" name="Picture 3" descr="E:\Кубик БЛУМА Мастер класс\1708837332_kartinki-pibig-info-p-kartinka-kubik-bluma-oboi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61347">
            <a:off x="7083980" y="4248253"/>
            <a:ext cx="269575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1101325" cy="573542"/>
          </a:xfrm>
          <a:prstGeom prst="rect">
            <a:avLst/>
          </a:prstGeom>
        </p:spPr>
        <p:txBody>
          <a:bodyPr vert="horz" wrap="square" lIns="0" tIns="80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</p:txBody>
      </p:sp>
      <p:pic>
        <p:nvPicPr>
          <p:cNvPr id="5122" name="Picture 2" descr="E:\Кубик БЛУМА Мастер класс\1708837287_kartinki-pibig-info-p-kartinka-kubik-bluma-obo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43400"/>
            <a:ext cx="3157735" cy="2286727"/>
          </a:xfrm>
          <a:prstGeom prst="rect">
            <a:avLst/>
          </a:prstGeom>
          <a:noFill/>
        </p:spPr>
      </p:pic>
      <p:pic>
        <p:nvPicPr>
          <p:cNvPr id="5123" name="Picture 3" descr="E:\Кубик БЛУМА Мастер класс\1708837347_kartinki-pibig-info-p-kartinka-kubik-bluma-oboi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2905776" cy="2055836"/>
          </a:xfrm>
          <a:prstGeom prst="rect">
            <a:avLst/>
          </a:prstGeom>
          <a:noFill/>
        </p:spPr>
      </p:pic>
      <p:pic>
        <p:nvPicPr>
          <p:cNvPr id="2050" name="Picture 2" descr="C:\Users\Future\Desktop\Фото Линера МК\photo_2025-02-18_19-54-1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4936066" cy="2776538"/>
          </a:xfrm>
          <a:prstGeom prst="rect">
            <a:avLst/>
          </a:prstGeom>
          <a:noFill/>
        </p:spPr>
      </p:pic>
      <p:pic>
        <p:nvPicPr>
          <p:cNvPr id="2051" name="Picture 3" descr="C:\Users\Future\Desktop\Фото Линера МК\photo_2025-02-18_19-54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05200"/>
            <a:ext cx="51816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1101325" cy="604318"/>
          </a:xfrm>
          <a:prstGeom prst="rect">
            <a:avLst/>
          </a:prstGeom>
        </p:spPr>
        <p:txBody>
          <a:bodyPr vert="horz" wrap="square" lIns="0" tIns="110794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Кружковая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«Финансовая</a:t>
            </a:r>
            <a:r>
              <a:rPr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грамотность»</a:t>
            </a:r>
          </a:p>
        </p:txBody>
      </p:sp>
      <p:pic>
        <p:nvPicPr>
          <p:cNvPr id="10242" name="Picture 2" descr="E:\Кубик БЛУМА Мастер класс\1708837331_kartinki-pibig-info-p-kartinka-kubik-bluma-oboi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411254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E:\Кубик БЛУМА Мастер класс\1708837325_kartinki-pibig-info-p-kartinka-kubik-bluma-oboi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038600"/>
            <a:ext cx="3558255" cy="2517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C:\Users\Future\Desktop\Фото Линера МК\photo_2025-02-18_19-56-5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55413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1314"/>
            <a:ext cx="10058399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6307" y="2276094"/>
            <a:ext cx="9548495" cy="3817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8585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065" marR="1100455" algn="ctr">
              <a:lnSpc>
                <a:spcPct val="100000"/>
              </a:lnSpc>
            </a:pP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«Кубик</a:t>
            </a:r>
            <a:r>
              <a:rPr sz="3200" b="1" spc="-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Блума»</a:t>
            </a:r>
            <a:r>
              <a:rPr sz="3200" b="1" spc="-9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3200" b="1" spc="-7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приём</a:t>
            </a:r>
            <a:r>
              <a:rPr sz="3200" b="1" spc="-8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инновационной</a:t>
            </a:r>
            <a:r>
              <a:rPr sz="3200" b="1" spc="-14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3200" b="1" spc="-13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мышления»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R="5715" algn="r">
              <a:lnSpc>
                <a:spcPct val="100000"/>
              </a:lnSpc>
              <a:spcBef>
                <a:spcPts val="229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1кв.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кат.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Калимуллина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Л.Ш</a:t>
            </a:r>
          </a:p>
          <a:p>
            <a:pPr marR="5080" algn="r">
              <a:lnSpc>
                <a:spcPct val="100000"/>
              </a:lnSpc>
            </a:pP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</a:pP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R="5080" algn="ctr">
              <a:lnSpc>
                <a:spcPct val="100000"/>
              </a:lnSpc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. Орск 2025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Кубик БЛУМА Мастер класс\1708837348_kartinki-pibig-info-p-kartinka-kubik-bluma-oboi-68.jp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381000" y="3810000"/>
            <a:ext cx="2961409" cy="2895600"/>
          </a:xfrm>
          <a:prstGeom prst="rect">
            <a:avLst/>
          </a:prstGeom>
          <a:noFill/>
        </p:spPr>
      </p:pic>
      <p:pic>
        <p:nvPicPr>
          <p:cNvPr id="5" name="object 3"/>
          <p:cNvPicPr/>
          <p:nvPr/>
        </p:nvPicPr>
        <p:blipFill>
          <a:blip r:embed="rId3" cstate="print"/>
          <a:srcRect l="5305" t="13922" r="52255" b="14479"/>
          <a:stretch>
            <a:fillRect/>
          </a:stretch>
        </p:blipFill>
        <p:spPr>
          <a:xfrm>
            <a:off x="304800" y="5562600"/>
            <a:ext cx="10668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1" y="257937"/>
            <a:ext cx="944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945641"/>
            <a:ext cx="4724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Утренний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круг:</a:t>
            </a:r>
            <a:r>
              <a:rPr sz="24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sz="2400" b="1" spc="-2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1" y="973277"/>
            <a:ext cx="632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Тематическая</a:t>
            </a:r>
            <a:r>
              <a:rPr sz="2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беседа: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l="10133" r="4459" b="67543"/>
          <a:stretch>
            <a:fillRect/>
          </a:stretch>
        </p:blipFill>
        <p:spPr>
          <a:xfrm>
            <a:off x="6705600" y="1447800"/>
            <a:ext cx="4495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E:\Кубик БЛУМА Мастер класс\1708837314_kartinki-pibig-info-p-kartinka-kubik-bluma-oboi-66.jpg"/>
          <p:cNvPicPr>
            <a:picLocks noChangeAspect="1" noChangeArrowheads="1"/>
          </p:cNvPicPr>
          <p:nvPr/>
        </p:nvPicPr>
        <p:blipFill>
          <a:blip r:embed="rId3" cstate="print"/>
          <a:srcRect t="3774"/>
          <a:stretch>
            <a:fillRect/>
          </a:stretch>
        </p:blipFill>
        <p:spPr bwMode="auto">
          <a:xfrm>
            <a:off x="6705600" y="4343400"/>
            <a:ext cx="4495800" cy="2295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1" name="Picture 1" descr="C:\Users\Future\Desktop\Фото Линера МК\photo_2025-02-18_19-57-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6096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9697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«Времена года»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технологии критического мышления «Кубики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5200" y="1219201"/>
            <a:ext cx="8686801" cy="3139321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«Зима», «Весна», «Лето», «Осень»</a:t>
            </a:r>
            <a:r>
              <a:rPr lang="ru-RU" sz="2800" u="sng" dirty="0" smtClean="0"/>
              <a:t> 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Кубик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«Лето»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Назови три летних месяца?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Объясни почему появляется роса?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Почему летом в жаркую погоду нельзя ходить без головного убора?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Предложи в какие игры можно играть летом?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Придумай какие бы ты дал названия летним месяцам?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Поделись нравится ли тебе время года лето? Если нравится, то почему?</a:t>
            </a: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uture\Desktop\1314760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352800" cy="236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Future\Desktop\83e5956544210d53d266c2b9d9129a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55912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Future\Desktop\EKlvXmbDK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4114800"/>
            <a:ext cx="3429000" cy="242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Future\Desktop\19e5fed9ca3a71c2907543b621a86c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45226"/>
            <a:ext cx="3657600" cy="258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ture\Desktop\Фото Линера МК\photo_2025-02-18_19-54-16.jpg"/>
          <p:cNvPicPr>
            <a:picLocks noChangeAspect="1" noChangeArrowheads="1"/>
          </p:cNvPicPr>
          <p:nvPr/>
        </p:nvPicPr>
        <p:blipFill>
          <a:blip r:embed="rId2" cstate="print"/>
          <a:srcRect l="6750" r="5500"/>
          <a:stretch>
            <a:fillRect/>
          </a:stretch>
        </p:blipFill>
        <p:spPr bwMode="auto">
          <a:xfrm>
            <a:off x="304800" y="914400"/>
            <a:ext cx="59436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Future\Desktop\Фото Линера МК\photo_2025-02-18_19-54-15 (3).jpg"/>
          <p:cNvPicPr>
            <a:picLocks noChangeAspect="1" noChangeArrowheads="1"/>
          </p:cNvPicPr>
          <p:nvPr/>
        </p:nvPicPr>
        <p:blipFill>
          <a:blip r:embed="rId3" cstate="print"/>
          <a:srcRect l="33333" t="29271" r="37634" b="15293"/>
          <a:stretch>
            <a:fillRect/>
          </a:stretch>
        </p:blipFill>
        <p:spPr bwMode="auto">
          <a:xfrm>
            <a:off x="8305800" y="838200"/>
            <a:ext cx="2057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Future\Desktop\Фото Линера МК\photo_2025-02-18_19-54-16 (2).jpg"/>
          <p:cNvPicPr>
            <a:picLocks noChangeAspect="1" noChangeArrowheads="1"/>
          </p:cNvPicPr>
          <p:nvPr/>
        </p:nvPicPr>
        <p:blipFill>
          <a:blip r:embed="rId4" cstate="print"/>
          <a:srcRect l="5233"/>
          <a:stretch>
            <a:fillRect/>
          </a:stretch>
        </p:blipFill>
        <p:spPr bwMode="auto">
          <a:xfrm>
            <a:off x="6477000" y="3200400"/>
            <a:ext cx="5520267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15240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«Патриотическое воспитание»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ture\Desktop\Фото Линера МК\photo_2025-02-18_19-54-16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5147733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" descr="C:\Users\Future\Desktop\Фото Линера МК\photo_2025-02-18_19-56-49.jpg"/>
          <p:cNvPicPr>
            <a:picLocks noChangeAspect="1" noChangeArrowheads="1"/>
          </p:cNvPicPr>
          <p:nvPr/>
        </p:nvPicPr>
        <p:blipFill>
          <a:blip r:embed="rId3" cstate="print"/>
          <a:srcRect l="15897"/>
          <a:stretch>
            <a:fillRect/>
          </a:stretch>
        </p:blipFill>
        <p:spPr bwMode="auto">
          <a:xfrm>
            <a:off x="6400800" y="3581400"/>
            <a:ext cx="516466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Future\Desktop\Фото Линера МК\photo_2025-02-18_19-57-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5147732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Кубик БЛУМА Мастер класс\1708837379_kartinki-pibig-info-p-kartinka-kubik-bluma-oboi-33.jpg"/>
          <p:cNvPicPr>
            <a:picLocks noChangeAspect="1" noChangeArrowheads="1"/>
          </p:cNvPicPr>
          <p:nvPr/>
        </p:nvPicPr>
        <p:blipFill>
          <a:blip r:embed="rId5" cstate="print"/>
          <a:srcRect l="2104" t="5556" r="5244" b="2222"/>
          <a:stretch>
            <a:fillRect/>
          </a:stretch>
        </p:blipFill>
        <p:spPr bwMode="auto">
          <a:xfrm>
            <a:off x="6346371" y="381000"/>
            <a:ext cx="5236029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Future\Desktop\Фото Линера МК\photo_2025-02-18_19-57-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10024532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Future\Desktop\Фото Линера МК\photo_2025-02-18_19-57-0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9618135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0"/>
            <a:ext cx="10287000" cy="6429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2800" spc="-20" dirty="0" smtClean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spc="-20" dirty="0" smtClean="0">
                <a:latin typeface="Microsoft Sans Serif"/>
                <a:cs typeface="Microsoft Sans Serif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«Кубик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практика показывает, что прием очень нравиться детям, они быстро осваивают технику его использования.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20" dirty="0" err="1" smtClean="0">
                <a:latin typeface="Times New Roman" pitchFamily="18" charset="0"/>
                <a:cs typeface="Times New Roman" pitchFamily="18" charset="0"/>
              </a:rPr>
              <a:t>Закончить</a:t>
            </a:r>
            <a:r>
              <a:rPr sz="3200" b="1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sz="32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sz="32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72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32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5" dirty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хотелось</a:t>
            </a:r>
            <a:r>
              <a:rPr sz="32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32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sz="32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70" dirty="0">
                <a:latin typeface="Times New Roman" pitchFamily="18" charset="0"/>
                <a:cs typeface="Times New Roman" pitchFamily="18" charset="0"/>
              </a:rPr>
              <a:t>Джона</a:t>
            </a:r>
            <a:r>
              <a:rPr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Холта: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200" dirty="0">
              <a:latin typeface="Microsoft Sans Serif"/>
              <a:cs typeface="Microsoft Sans Serif"/>
            </a:endParaRPr>
          </a:p>
          <a:p>
            <a:pPr marL="12700" marR="702945">
              <a:lnSpc>
                <a:spcPct val="100000"/>
              </a:lnSpc>
            </a:pP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«Учиться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20" dirty="0"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задавать вопросы.</a:t>
            </a:r>
            <a:r>
              <a:rPr sz="3200" b="1" i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3200" b="1" i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задавать вопросы,</a:t>
            </a:r>
            <a:r>
              <a:rPr sz="3200" b="1" i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нужна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вера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себя,</a:t>
            </a:r>
            <a:r>
              <a:rPr sz="32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sz="32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i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sz="32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25" dirty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поддержать»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2895600" y="304800"/>
            <a:ext cx="7543800" cy="6019800"/>
            <a:chOff x="7607807" y="1616963"/>
            <a:chExt cx="4584700" cy="3514725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807" y="4064508"/>
              <a:ext cx="4584192" cy="9707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0771" y="1616963"/>
              <a:ext cx="3738372" cy="3514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bject 6"/>
            <p:cNvSpPr/>
            <p:nvPr/>
          </p:nvSpPr>
          <p:spPr>
            <a:xfrm>
              <a:off x="7936991" y="2613660"/>
              <a:ext cx="2505710" cy="2281555"/>
            </a:xfrm>
            <a:custGeom>
              <a:avLst/>
              <a:gdLst/>
              <a:ahLst/>
              <a:cxnLst/>
              <a:rect l="l" t="t" r="r" b="b"/>
              <a:pathLst>
                <a:path w="2505709" h="2281554">
                  <a:moveTo>
                    <a:pt x="2505455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2505455" y="2281428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0442447" y="1853184"/>
              <a:ext cx="760730" cy="3042285"/>
            </a:xfrm>
            <a:custGeom>
              <a:avLst/>
              <a:gdLst/>
              <a:ahLst/>
              <a:cxnLst/>
              <a:rect l="l" t="t" r="r" b="b"/>
              <a:pathLst>
                <a:path w="760729" h="3042285">
                  <a:moveTo>
                    <a:pt x="760476" y="0"/>
                  </a:moveTo>
                  <a:lnTo>
                    <a:pt x="0" y="760476"/>
                  </a:lnTo>
                  <a:lnTo>
                    <a:pt x="0" y="3041904"/>
                  </a:lnTo>
                  <a:lnTo>
                    <a:pt x="760476" y="2281428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936991" y="1853184"/>
              <a:ext cx="3266440" cy="760730"/>
            </a:xfrm>
            <a:custGeom>
              <a:avLst/>
              <a:gdLst/>
              <a:ahLst/>
              <a:cxnLst/>
              <a:rect l="l" t="t" r="r" b="b"/>
              <a:pathLst>
                <a:path w="3266440" h="760730">
                  <a:moveTo>
                    <a:pt x="3265931" y="0"/>
                  </a:moveTo>
                  <a:lnTo>
                    <a:pt x="760476" y="0"/>
                  </a:lnTo>
                  <a:lnTo>
                    <a:pt x="0" y="760476"/>
                  </a:lnTo>
                  <a:lnTo>
                    <a:pt x="2505455" y="760476"/>
                  </a:lnTo>
                  <a:lnTo>
                    <a:pt x="3265931" y="0"/>
                  </a:lnTo>
                  <a:close/>
                </a:path>
              </a:pathLst>
            </a:custGeom>
            <a:solidFill>
              <a:srgbClr val="31B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7936991" y="1853184"/>
              <a:ext cx="3266440" cy="3042285"/>
            </a:xfrm>
            <a:custGeom>
              <a:avLst/>
              <a:gdLst/>
              <a:ahLst/>
              <a:cxnLst/>
              <a:rect l="l" t="t" r="r" b="b"/>
              <a:pathLst>
                <a:path w="3266440" h="3042285">
                  <a:moveTo>
                    <a:pt x="0" y="760476"/>
                  </a:moveTo>
                  <a:lnTo>
                    <a:pt x="760476" y="0"/>
                  </a:lnTo>
                  <a:lnTo>
                    <a:pt x="3265931" y="0"/>
                  </a:lnTo>
                  <a:lnTo>
                    <a:pt x="3265931" y="2281428"/>
                  </a:lnTo>
                  <a:lnTo>
                    <a:pt x="2505455" y="3041904"/>
                  </a:lnTo>
                  <a:lnTo>
                    <a:pt x="0" y="3041904"/>
                  </a:lnTo>
                  <a:lnTo>
                    <a:pt x="0" y="760476"/>
                  </a:lnTo>
                  <a:close/>
                </a:path>
                <a:path w="3266440" h="3042285">
                  <a:moveTo>
                    <a:pt x="0" y="760476"/>
                  </a:moveTo>
                  <a:lnTo>
                    <a:pt x="2505455" y="760476"/>
                  </a:lnTo>
                  <a:lnTo>
                    <a:pt x="3265931" y="0"/>
                  </a:lnTo>
                </a:path>
                <a:path w="3266440" h="3042285">
                  <a:moveTo>
                    <a:pt x="2505455" y="760476"/>
                  </a:moveTo>
                  <a:lnTo>
                    <a:pt x="2505455" y="3041904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1296" y="3381247"/>
              <a:ext cx="2207514" cy="2753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35" y="3858640"/>
              <a:ext cx="2153920" cy="2871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1" y="2057401"/>
            <a:ext cx="342899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Почему.</a:t>
            </a:r>
            <a:r>
              <a:rPr sz="2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вопросов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сформулировать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причинно-следственные</a:t>
            </a:r>
            <a:r>
              <a:rPr lang="ru-RU"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связи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2057400"/>
            <a:ext cx="243840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Объясни.</a:t>
            </a:r>
            <a:r>
              <a:rPr sz="20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уточняющие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вопросы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6527165"/>
            <a:ext cx="670559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80560" algn="l"/>
              </a:tabLst>
            </a:pPr>
            <a:r>
              <a:rPr sz="2000" dirty="0">
                <a:latin typeface="Calibri"/>
                <a:cs typeface="Calibri"/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1" y="5638800"/>
            <a:ext cx="32765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Придумай.</a:t>
            </a:r>
            <a:r>
              <a:rPr sz="20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вопросы,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содержат элемент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предположения, вымысла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2800" y="5638800"/>
            <a:ext cx="3810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Поделись.</a:t>
            </a:r>
            <a:r>
              <a:rPr sz="20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этого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блока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учат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демонстрировать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своё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делать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оценочные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суждения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3072206"/>
            <a:ext cx="667562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Активация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мыслительной</a:t>
            </a:r>
            <a:r>
              <a:rPr sz="24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деятельности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1" y="2209800"/>
            <a:ext cx="266699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Назови.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Предполагает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воспроизведение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знаний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1" y="5486400"/>
            <a:ext cx="25145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 smtClean="0">
                <a:latin typeface="Times New Roman" pitchFamily="18" charset="0"/>
                <a:cs typeface="Times New Roman" pitchFamily="18" charset="0"/>
              </a:rPr>
              <a:t>Предложи</a:t>
            </a:r>
            <a:r>
              <a:rPr sz="2000" b="1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своё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видение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проблемы,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идеи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3886200"/>
            <a:ext cx="2125979" cy="16794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82012" cy="1981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2209800" cy="18577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8600" y="3810000"/>
            <a:ext cx="2161032" cy="17815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228601"/>
            <a:ext cx="2446020" cy="1905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200" y="228600"/>
            <a:ext cx="2438400" cy="1905000"/>
          </a:xfrm>
          <a:prstGeom prst="rect">
            <a:avLst/>
          </a:prstGeom>
        </p:spPr>
      </p:pic>
      <p:pic>
        <p:nvPicPr>
          <p:cNvPr id="6146" name="Picture 2" descr="E:\Кубик БЛУМА Мастер класс\1708837328_kartinki-pibig-info-p-kartinka-kubik-bluma-oboi-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09928">
            <a:off x="8973331" y="1327422"/>
            <a:ext cx="2922209" cy="213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68986"/>
            <a:ext cx="11734800" cy="19697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Совет: 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Вопросы на гранях кубика можно варьировать по своему желанию. Важно только, чтобы они затрагивали все стороны заданной темы.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533271" y="5188076"/>
            <a:ext cx="3267329" cy="2983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9448800" cy="45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222" y="237490"/>
            <a:ext cx="5580380" cy="3365500"/>
            <a:chOff x="379222" y="237490"/>
            <a:chExt cx="5580380" cy="3365500"/>
          </a:xfrm>
        </p:grpSpPr>
        <p:sp>
          <p:nvSpPr>
            <p:cNvPr id="3" name="object 3"/>
            <p:cNvSpPr/>
            <p:nvPr/>
          </p:nvSpPr>
          <p:spPr>
            <a:xfrm>
              <a:off x="385572" y="243840"/>
              <a:ext cx="5567680" cy="3352800"/>
            </a:xfrm>
            <a:custGeom>
              <a:avLst/>
              <a:gdLst/>
              <a:ahLst/>
              <a:cxnLst/>
              <a:rect l="l" t="t" r="r" b="b"/>
              <a:pathLst>
                <a:path w="5567680" h="3352800">
                  <a:moveTo>
                    <a:pt x="5008372" y="0"/>
                  </a:moveTo>
                  <a:lnTo>
                    <a:pt x="558812" y="0"/>
                  </a:lnTo>
                  <a:lnTo>
                    <a:pt x="510596" y="2051"/>
                  </a:lnTo>
                  <a:lnTo>
                    <a:pt x="463518" y="8092"/>
                  </a:lnTo>
                  <a:lnTo>
                    <a:pt x="417748" y="17957"/>
                  </a:lnTo>
                  <a:lnTo>
                    <a:pt x="373451" y="31476"/>
                  </a:lnTo>
                  <a:lnTo>
                    <a:pt x="330797" y="48483"/>
                  </a:lnTo>
                  <a:lnTo>
                    <a:pt x="289953" y="68809"/>
                  </a:lnTo>
                  <a:lnTo>
                    <a:pt x="251086" y="92288"/>
                  </a:lnTo>
                  <a:lnTo>
                    <a:pt x="214365" y="118750"/>
                  </a:lnTo>
                  <a:lnTo>
                    <a:pt x="179957" y="148028"/>
                  </a:lnTo>
                  <a:lnTo>
                    <a:pt x="148029" y="179955"/>
                  </a:lnTo>
                  <a:lnTo>
                    <a:pt x="118751" y="214362"/>
                  </a:lnTo>
                  <a:lnTo>
                    <a:pt x="92288" y="251083"/>
                  </a:lnTo>
                  <a:lnTo>
                    <a:pt x="68810" y="289949"/>
                  </a:lnTo>
                  <a:lnTo>
                    <a:pt x="48483" y="330792"/>
                  </a:lnTo>
                  <a:lnTo>
                    <a:pt x="31477" y="373445"/>
                  </a:lnTo>
                  <a:lnTo>
                    <a:pt x="17957" y="417740"/>
                  </a:lnTo>
                  <a:lnTo>
                    <a:pt x="8092" y="463509"/>
                  </a:lnTo>
                  <a:lnTo>
                    <a:pt x="2051" y="510585"/>
                  </a:lnTo>
                  <a:lnTo>
                    <a:pt x="0" y="558799"/>
                  </a:lnTo>
                  <a:lnTo>
                    <a:pt x="0" y="2793999"/>
                  </a:lnTo>
                  <a:lnTo>
                    <a:pt x="2051" y="2842214"/>
                  </a:lnTo>
                  <a:lnTo>
                    <a:pt x="8092" y="2889290"/>
                  </a:lnTo>
                  <a:lnTo>
                    <a:pt x="17957" y="2935059"/>
                  </a:lnTo>
                  <a:lnTo>
                    <a:pt x="31477" y="2979354"/>
                  </a:lnTo>
                  <a:lnTo>
                    <a:pt x="48483" y="3022007"/>
                  </a:lnTo>
                  <a:lnTo>
                    <a:pt x="68810" y="3062850"/>
                  </a:lnTo>
                  <a:lnTo>
                    <a:pt x="92288" y="3101716"/>
                  </a:lnTo>
                  <a:lnTo>
                    <a:pt x="118751" y="3138437"/>
                  </a:lnTo>
                  <a:lnTo>
                    <a:pt x="148029" y="3172844"/>
                  </a:lnTo>
                  <a:lnTo>
                    <a:pt x="179957" y="3204771"/>
                  </a:lnTo>
                  <a:lnTo>
                    <a:pt x="214365" y="3234049"/>
                  </a:lnTo>
                  <a:lnTo>
                    <a:pt x="251086" y="3260511"/>
                  </a:lnTo>
                  <a:lnTo>
                    <a:pt x="289953" y="3283990"/>
                  </a:lnTo>
                  <a:lnTo>
                    <a:pt x="330797" y="3304316"/>
                  </a:lnTo>
                  <a:lnTo>
                    <a:pt x="373451" y="3321323"/>
                  </a:lnTo>
                  <a:lnTo>
                    <a:pt x="417748" y="3334842"/>
                  </a:lnTo>
                  <a:lnTo>
                    <a:pt x="463518" y="3344707"/>
                  </a:lnTo>
                  <a:lnTo>
                    <a:pt x="510596" y="3350748"/>
                  </a:lnTo>
                  <a:lnTo>
                    <a:pt x="558812" y="3352799"/>
                  </a:lnTo>
                  <a:lnTo>
                    <a:pt x="5008372" y="3352799"/>
                  </a:lnTo>
                  <a:lnTo>
                    <a:pt x="5056586" y="3350748"/>
                  </a:lnTo>
                  <a:lnTo>
                    <a:pt x="5103662" y="3344707"/>
                  </a:lnTo>
                  <a:lnTo>
                    <a:pt x="5149431" y="3334842"/>
                  </a:lnTo>
                  <a:lnTo>
                    <a:pt x="5193726" y="3321323"/>
                  </a:lnTo>
                  <a:lnTo>
                    <a:pt x="5236379" y="3304316"/>
                  </a:lnTo>
                  <a:lnTo>
                    <a:pt x="5277222" y="3283990"/>
                  </a:lnTo>
                  <a:lnTo>
                    <a:pt x="5316088" y="3260511"/>
                  </a:lnTo>
                  <a:lnTo>
                    <a:pt x="5352809" y="3234049"/>
                  </a:lnTo>
                  <a:lnTo>
                    <a:pt x="5387216" y="3204771"/>
                  </a:lnTo>
                  <a:lnTo>
                    <a:pt x="5419143" y="3172844"/>
                  </a:lnTo>
                  <a:lnTo>
                    <a:pt x="5448421" y="3138437"/>
                  </a:lnTo>
                  <a:lnTo>
                    <a:pt x="5474883" y="3101716"/>
                  </a:lnTo>
                  <a:lnTo>
                    <a:pt x="5498362" y="3062850"/>
                  </a:lnTo>
                  <a:lnTo>
                    <a:pt x="5518688" y="3022007"/>
                  </a:lnTo>
                  <a:lnTo>
                    <a:pt x="5535695" y="2979354"/>
                  </a:lnTo>
                  <a:lnTo>
                    <a:pt x="5549214" y="2935059"/>
                  </a:lnTo>
                  <a:lnTo>
                    <a:pt x="5559079" y="2889290"/>
                  </a:lnTo>
                  <a:lnTo>
                    <a:pt x="5565120" y="2842214"/>
                  </a:lnTo>
                  <a:lnTo>
                    <a:pt x="5567172" y="2793999"/>
                  </a:lnTo>
                  <a:lnTo>
                    <a:pt x="5567172" y="558799"/>
                  </a:lnTo>
                  <a:lnTo>
                    <a:pt x="5565120" y="510585"/>
                  </a:lnTo>
                  <a:lnTo>
                    <a:pt x="5559079" y="463509"/>
                  </a:lnTo>
                  <a:lnTo>
                    <a:pt x="5549214" y="417740"/>
                  </a:lnTo>
                  <a:lnTo>
                    <a:pt x="5535695" y="373445"/>
                  </a:lnTo>
                  <a:lnTo>
                    <a:pt x="5518688" y="330792"/>
                  </a:lnTo>
                  <a:lnTo>
                    <a:pt x="5498362" y="289949"/>
                  </a:lnTo>
                  <a:lnTo>
                    <a:pt x="5474883" y="251083"/>
                  </a:lnTo>
                  <a:lnTo>
                    <a:pt x="5448421" y="214362"/>
                  </a:lnTo>
                  <a:lnTo>
                    <a:pt x="5419143" y="179955"/>
                  </a:lnTo>
                  <a:lnTo>
                    <a:pt x="5387216" y="148028"/>
                  </a:lnTo>
                  <a:lnTo>
                    <a:pt x="5352809" y="118750"/>
                  </a:lnTo>
                  <a:lnTo>
                    <a:pt x="5316088" y="92288"/>
                  </a:lnTo>
                  <a:lnTo>
                    <a:pt x="5277222" y="68809"/>
                  </a:lnTo>
                  <a:lnTo>
                    <a:pt x="5236379" y="48483"/>
                  </a:lnTo>
                  <a:lnTo>
                    <a:pt x="5193726" y="31476"/>
                  </a:lnTo>
                  <a:lnTo>
                    <a:pt x="5149431" y="17957"/>
                  </a:lnTo>
                  <a:lnTo>
                    <a:pt x="5103662" y="8092"/>
                  </a:lnTo>
                  <a:lnTo>
                    <a:pt x="5056586" y="2051"/>
                  </a:lnTo>
                  <a:lnTo>
                    <a:pt x="500837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572" y="243840"/>
              <a:ext cx="5567680" cy="3352800"/>
            </a:xfrm>
            <a:custGeom>
              <a:avLst/>
              <a:gdLst/>
              <a:ahLst/>
              <a:cxnLst/>
              <a:rect l="l" t="t" r="r" b="b"/>
              <a:pathLst>
                <a:path w="5567680" h="3352800">
                  <a:moveTo>
                    <a:pt x="0" y="558799"/>
                  </a:moveTo>
                  <a:lnTo>
                    <a:pt x="2051" y="510585"/>
                  </a:lnTo>
                  <a:lnTo>
                    <a:pt x="8092" y="463509"/>
                  </a:lnTo>
                  <a:lnTo>
                    <a:pt x="17957" y="417740"/>
                  </a:lnTo>
                  <a:lnTo>
                    <a:pt x="31477" y="373445"/>
                  </a:lnTo>
                  <a:lnTo>
                    <a:pt x="48483" y="330792"/>
                  </a:lnTo>
                  <a:lnTo>
                    <a:pt x="68810" y="289949"/>
                  </a:lnTo>
                  <a:lnTo>
                    <a:pt x="92288" y="251083"/>
                  </a:lnTo>
                  <a:lnTo>
                    <a:pt x="118751" y="214362"/>
                  </a:lnTo>
                  <a:lnTo>
                    <a:pt x="148029" y="179955"/>
                  </a:lnTo>
                  <a:lnTo>
                    <a:pt x="179957" y="148028"/>
                  </a:lnTo>
                  <a:lnTo>
                    <a:pt x="214365" y="118750"/>
                  </a:lnTo>
                  <a:lnTo>
                    <a:pt x="251086" y="92288"/>
                  </a:lnTo>
                  <a:lnTo>
                    <a:pt x="289953" y="68809"/>
                  </a:lnTo>
                  <a:lnTo>
                    <a:pt x="330797" y="48483"/>
                  </a:lnTo>
                  <a:lnTo>
                    <a:pt x="373451" y="31476"/>
                  </a:lnTo>
                  <a:lnTo>
                    <a:pt x="417748" y="17957"/>
                  </a:lnTo>
                  <a:lnTo>
                    <a:pt x="463518" y="8092"/>
                  </a:lnTo>
                  <a:lnTo>
                    <a:pt x="510596" y="2051"/>
                  </a:lnTo>
                  <a:lnTo>
                    <a:pt x="558812" y="0"/>
                  </a:lnTo>
                  <a:lnTo>
                    <a:pt x="5008372" y="0"/>
                  </a:lnTo>
                  <a:lnTo>
                    <a:pt x="5056586" y="2051"/>
                  </a:lnTo>
                  <a:lnTo>
                    <a:pt x="5103662" y="8092"/>
                  </a:lnTo>
                  <a:lnTo>
                    <a:pt x="5149431" y="17957"/>
                  </a:lnTo>
                  <a:lnTo>
                    <a:pt x="5193726" y="31476"/>
                  </a:lnTo>
                  <a:lnTo>
                    <a:pt x="5236379" y="48483"/>
                  </a:lnTo>
                  <a:lnTo>
                    <a:pt x="5277222" y="68809"/>
                  </a:lnTo>
                  <a:lnTo>
                    <a:pt x="5316088" y="92288"/>
                  </a:lnTo>
                  <a:lnTo>
                    <a:pt x="5352809" y="118750"/>
                  </a:lnTo>
                  <a:lnTo>
                    <a:pt x="5387216" y="148028"/>
                  </a:lnTo>
                  <a:lnTo>
                    <a:pt x="5419143" y="179955"/>
                  </a:lnTo>
                  <a:lnTo>
                    <a:pt x="5448421" y="214362"/>
                  </a:lnTo>
                  <a:lnTo>
                    <a:pt x="5474883" y="251083"/>
                  </a:lnTo>
                  <a:lnTo>
                    <a:pt x="5498362" y="289949"/>
                  </a:lnTo>
                  <a:lnTo>
                    <a:pt x="5518688" y="330792"/>
                  </a:lnTo>
                  <a:lnTo>
                    <a:pt x="5535695" y="373445"/>
                  </a:lnTo>
                  <a:lnTo>
                    <a:pt x="5549214" y="417740"/>
                  </a:lnTo>
                  <a:lnTo>
                    <a:pt x="5559079" y="463509"/>
                  </a:lnTo>
                  <a:lnTo>
                    <a:pt x="5565120" y="510585"/>
                  </a:lnTo>
                  <a:lnTo>
                    <a:pt x="5567172" y="558799"/>
                  </a:lnTo>
                  <a:lnTo>
                    <a:pt x="5567172" y="2793999"/>
                  </a:lnTo>
                  <a:lnTo>
                    <a:pt x="5565120" y="2842214"/>
                  </a:lnTo>
                  <a:lnTo>
                    <a:pt x="5559079" y="2889290"/>
                  </a:lnTo>
                  <a:lnTo>
                    <a:pt x="5549214" y="2935059"/>
                  </a:lnTo>
                  <a:lnTo>
                    <a:pt x="5535695" y="2979354"/>
                  </a:lnTo>
                  <a:lnTo>
                    <a:pt x="5518688" y="3022007"/>
                  </a:lnTo>
                  <a:lnTo>
                    <a:pt x="5498362" y="3062850"/>
                  </a:lnTo>
                  <a:lnTo>
                    <a:pt x="5474883" y="3101716"/>
                  </a:lnTo>
                  <a:lnTo>
                    <a:pt x="5448421" y="3138437"/>
                  </a:lnTo>
                  <a:lnTo>
                    <a:pt x="5419143" y="3172844"/>
                  </a:lnTo>
                  <a:lnTo>
                    <a:pt x="5387216" y="3204771"/>
                  </a:lnTo>
                  <a:lnTo>
                    <a:pt x="5352809" y="3234049"/>
                  </a:lnTo>
                  <a:lnTo>
                    <a:pt x="5316088" y="3260511"/>
                  </a:lnTo>
                  <a:lnTo>
                    <a:pt x="5277222" y="3283990"/>
                  </a:lnTo>
                  <a:lnTo>
                    <a:pt x="5236379" y="3304316"/>
                  </a:lnTo>
                  <a:lnTo>
                    <a:pt x="5193726" y="3321323"/>
                  </a:lnTo>
                  <a:lnTo>
                    <a:pt x="5149431" y="3334842"/>
                  </a:lnTo>
                  <a:lnTo>
                    <a:pt x="5103662" y="3344707"/>
                  </a:lnTo>
                  <a:lnTo>
                    <a:pt x="5056586" y="3350748"/>
                  </a:lnTo>
                  <a:lnTo>
                    <a:pt x="5008372" y="3352799"/>
                  </a:lnTo>
                  <a:lnTo>
                    <a:pt x="558812" y="3352799"/>
                  </a:lnTo>
                  <a:lnTo>
                    <a:pt x="510596" y="3350748"/>
                  </a:lnTo>
                  <a:lnTo>
                    <a:pt x="463518" y="3344707"/>
                  </a:lnTo>
                  <a:lnTo>
                    <a:pt x="417748" y="3334842"/>
                  </a:lnTo>
                  <a:lnTo>
                    <a:pt x="373451" y="3321323"/>
                  </a:lnTo>
                  <a:lnTo>
                    <a:pt x="330797" y="3304316"/>
                  </a:lnTo>
                  <a:lnTo>
                    <a:pt x="289953" y="3283990"/>
                  </a:lnTo>
                  <a:lnTo>
                    <a:pt x="251086" y="3260511"/>
                  </a:lnTo>
                  <a:lnTo>
                    <a:pt x="214365" y="3234049"/>
                  </a:lnTo>
                  <a:lnTo>
                    <a:pt x="179957" y="3204771"/>
                  </a:lnTo>
                  <a:lnTo>
                    <a:pt x="148029" y="3172844"/>
                  </a:lnTo>
                  <a:lnTo>
                    <a:pt x="118751" y="3138437"/>
                  </a:lnTo>
                  <a:lnTo>
                    <a:pt x="92288" y="3101716"/>
                  </a:lnTo>
                  <a:lnTo>
                    <a:pt x="68810" y="3062850"/>
                  </a:lnTo>
                  <a:lnTo>
                    <a:pt x="48483" y="3022007"/>
                  </a:lnTo>
                  <a:lnTo>
                    <a:pt x="31477" y="2979354"/>
                  </a:lnTo>
                  <a:lnTo>
                    <a:pt x="17957" y="2935059"/>
                  </a:lnTo>
                  <a:lnTo>
                    <a:pt x="8092" y="2889290"/>
                  </a:lnTo>
                  <a:lnTo>
                    <a:pt x="2051" y="2842214"/>
                  </a:lnTo>
                  <a:lnTo>
                    <a:pt x="0" y="2793999"/>
                  </a:lnTo>
                  <a:lnTo>
                    <a:pt x="0" y="55879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7075" y="790447"/>
            <a:ext cx="503999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sz="2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педагогической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инновационной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/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критического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мышления-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Блума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передача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внедрению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2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9650" y="237490"/>
            <a:ext cx="5721985" cy="3365500"/>
            <a:chOff x="6089650" y="237490"/>
            <a:chExt cx="5721985" cy="3365500"/>
          </a:xfrm>
        </p:grpSpPr>
        <p:sp>
          <p:nvSpPr>
            <p:cNvPr id="8" name="object 8"/>
            <p:cNvSpPr/>
            <p:nvPr/>
          </p:nvSpPr>
          <p:spPr>
            <a:xfrm>
              <a:off x="6096000" y="243840"/>
              <a:ext cx="5709285" cy="3352800"/>
            </a:xfrm>
            <a:custGeom>
              <a:avLst/>
              <a:gdLst/>
              <a:ahLst/>
              <a:cxnLst/>
              <a:rect l="l" t="t" r="r" b="b"/>
              <a:pathLst>
                <a:path w="5709284" h="3352800">
                  <a:moveTo>
                    <a:pt x="5150104" y="0"/>
                  </a:moveTo>
                  <a:lnTo>
                    <a:pt x="558800" y="0"/>
                  </a:lnTo>
                  <a:lnTo>
                    <a:pt x="510585" y="2051"/>
                  </a:lnTo>
                  <a:lnTo>
                    <a:pt x="463509" y="8092"/>
                  </a:lnTo>
                  <a:lnTo>
                    <a:pt x="417740" y="17957"/>
                  </a:lnTo>
                  <a:lnTo>
                    <a:pt x="373445" y="31476"/>
                  </a:lnTo>
                  <a:lnTo>
                    <a:pt x="330792" y="48483"/>
                  </a:lnTo>
                  <a:lnTo>
                    <a:pt x="289949" y="68809"/>
                  </a:lnTo>
                  <a:lnTo>
                    <a:pt x="251083" y="92288"/>
                  </a:lnTo>
                  <a:lnTo>
                    <a:pt x="214362" y="118750"/>
                  </a:lnTo>
                  <a:lnTo>
                    <a:pt x="179955" y="148028"/>
                  </a:lnTo>
                  <a:lnTo>
                    <a:pt x="148028" y="179955"/>
                  </a:lnTo>
                  <a:lnTo>
                    <a:pt x="118750" y="214362"/>
                  </a:lnTo>
                  <a:lnTo>
                    <a:pt x="92288" y="251083"/>
                  </a:lnTo>
                  <a:lnTo>
                    <a:pt x="68809" y="289949"/>
                  </a:lnTo>
                  <a:lnTo>
                    <a:pt x="48483" y="330792"/>
                  </a:lnTo>
                  <a:lnTo>
                    <a:pt x="31476" y="373445"/>
                  </a:lnTo>
                  <a:lnTo>
                    <a:pt x="17957" y="417740"/>
                  </a:lnTo>
                  <a:lnTo>
                    <a:pt x="8092" y="463509"/>
                  </a:lnTo>
                  <a:lnTo>
                    <a:pt x="2051" y="510585"/>
                  </a:lnTo>
                  <a:lnTo>
                    <a:pt x="0" y="558799"/>
                  </a:lnTo>
                  <a:lnTo>
                    <a:pt x="0" y="2793999"/>
                  </a:lnTo>
                  <a:lnTo>
                    <a:pt x="2051" y="2842214"/>
                  </a:lnTo>
                  <a:lnTo>
                    <a:pt x="8092" y="2889290"/>
                  </a:lnTo>
                  <a:lnTo>
                    <a:pt x="17957" y="2935059"/>
                  </a:lnTo>
                  <a:lnTo>
                    <a:pt x="31476" y="2979354"/>
                  </a:lnTo>
                  <a:lnTo>
                    <a:pt x="48483" y="3022007"/>
                  </a:lnTo>
                  <a:lnTo>
                    <a:pt x="68809" y="3062850"/>
                  </a:lnTo>
                  <a:lnTo>
                    <a:pt x="92288" y="3101716"/>
                  </a:lnTo>
                  <a:lnTo>
                    <a:pt x="118750" y="3138437"/>
                  </a:lnTo>
                  <a:lnTo>
                    <a:pt x="148028" y="3172844"/>
                  </a:lnTo>
                  <a:lnTo>
                    <a:pt x="179955" y="3204771"/>
                  </a:lnTo>
                  <a:lnTo>
                    <a:pt x="214362" y="3234049"/>
                  </a:lnTo>
                  <a:lnTo>
                    <a:pt x="251083" y="3260511"/>
                  </a:lnTo>
                  <a:lnTo>
                    <a:pt x="289949" y="3283990"/>
                  </a:lnTo>
                  <a:lnTo>
                    <a:pt x="330792" y="3304316"/>
                  </a:lnTo>
                  <a:lnTo>
                    <a:pt x="373445" y="3321323"/>
                  </a:lnTo>
                  <a:lnTo>
                    <a:pt x="417740" y="3334842"/>
                  </a:lnTo>
                  <a:lnTo>
                    <a:pt x="463509" y="3344707"/>
                  </a:lnTo>
                  <a:lnTo>
                    <a:pt x="510585" y="3350748"/>
                  </a:lnTo>
                  <a:lnTo>
                    <a:pt x="558800" y="3352799"/>
                  </a:lnTo>
                  <a:lnTo>
                    <a:pt x="5150104" y="3352799"/>
                  </a:lnTo>
                  <a:lnTo>
                    <a:pt x="5198318" y="3350748"/>
                  </a:lnTo>
                  <a:lnTo>
                    <a:pt x="5245394" y="3344707"/>
                  </a:lnTo>
                  <a:lnTo>
                    <a:pt x="5291163" y="3334842"/>
                  </a:lnTo>
                  <a:lnTo>
                    <a:pt x="5335458" y="3321323"/>
                  </a:lnTo>
                  <a:lnTo>
                    <a:pt x="5378111" y="3304316"/>
                  </a:lnTo>
                  <a:lnTo>
                    <a:pt x="5418954" y="3283990"/>
                  </a:lnTo>
                  <a:lnTo>
                    <a:pt x="5457820" y="3260511"/>
                  </a:lnTo>
                  <a:lnTo>
                    <a:pt x="5494541" y="3234049"/>
                  </a:lnTo>
                  <a:lnTo>
                    <a:pt x="5528948" y="3204771"/>
                  </a:lnTo>
                  <a:lnTo>
                    <a:pt x="5560875" y="3172844"/>
                  </a:lnTo>
                  <a:lnTo>
                    <a:pt x="5590153" y="3138437"/>
                  </a:lnTo>
                  <a:lnTo>
                    <a:pt x="5616615" y="3101716"/>
                  </a:lnTo>
                  <a:lnTo>
                    <a:pt x="5640094" y="3062850"/>
                  </a:lnTo>
                  <a:lnTo>
                    <a:pt x="5660420" y="3022007"/>
                  </a:lnTo>
                  <a:lnTo>
                    <a:pt x="5677427" y="2979354"/>
                  </a:lnTo>
                  <a:lnTo>
                    <a:pt x="5690946" y="2935059"/>
                  </a:lnTo>
                  <a:lnTo>
                    <a:pt x="5700811" y="2889290"/>
                  </a:lnTo>
                  <a:lnTo>
                    <a:pt x="5706852" y="2842214"/>
                  </a:lnTo>
                  <a:lnTo>
                    <a:pt x="5708904" y="2793999"/>
                  </a:lnTo>
                  <a:lnTo>
                    <a:pt x="5708904" y="558799"/>
                  </a:lnTo>
                  <a:lnTo>
                    <a:pt x="5706852" y="510585"/>
                  </a:lnTo>
                  <a:lnTo>
                    <a:pt x="5700811" y="463509"/>
                  </a:lnTo>
                  <a:lnTo>
                    <a:pt x="5690946" y="417740"/>
                  </a:lnTo>
                  <a:lnTo>
                    <a:pt x="5677427" y="373445"/>
                  </a:lnTo>
                  <a:lnTo>
                    <a:pt x="5660420" y="330792"/>
                  </a:lnTo>
                  <a:lnTo>
                    <a:pt x="5640094" y="289949"/>
                  </a:lnTo>
                  <a:lnTo>
                    <a:pt x="5616615" y="251083"/>
                  </a:lnTo>
                  <a:lnTo>
                    <a:pt x="5590153" y="214362"/>
                  </a:lnTo>
                  <a:lnTo>
                    <a:pt x="5560875" y="179955"/>
                  </a:lnTo>
                  <a:lnTo>
                    <a:pt x="5528948" y="148028"/>
                  </a:lnTo>
                  <a:lnTo>
                    <a:pt x="5494541" y="118750"/>
                  </a:lnTo>
                  <a:lnTo>
                    <a:pt x="5457820" y="92288"/>
                  </a:lnTo>
                  <a:lnTo>
                    <a:pt x="5418954" y="68809"/>
                  </a:lnTo>
                  <a:lnTo>
                    <a:pt x="5378111" y="48483"/>
                  </a:lnTo>
                  <a:lnTo>
                    <a:pt x="5335458" y="31476"/>
                  </a:lnTo>
                  <a:lnTo>
                    <a:pt x="5291163" y="17957"/>
                  </a:lnTo>
                  <a:lnTo>
                    <a:pt x="5245394" y="8092"/>
                  </a:lnTo>
                  <a:lnTo>
                    <a:pt x="5198318" y="2051"/>
                  </a:lnTo>
                  <a:lnTo>
                    <a:pt x="515010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243840"/>
              <a:ext cx="5709285" cy="3352800"/>
            </a:xfrm>
            <a:custGeom>
              <a:avLst/>
              <a:gdLst/>
              <a:ahLst/>
              <a:cxnLst/>
              <a:rect l="l" t="t" r="r" b="b"/>
              <a:pathLst>
                <a:path w="5709284" h="3352800">
                  <a:moveTo>
                    <a:pt x="0" y="558799"/>
                  </a:moveTo>
                  <a:lnTo>
                    <a:pt x="2051" y="510585"/>
                  </a:lnTo>
                  <a:lnTo>
                    <a:pt x="8092" y="463509"/>
                  </a:lnTo>
                  <a:lnTo>
                    <a:pt x="17957" y="417740"/>
                  </a:lnTo>
                  <a:lnTo>
                    <a:pt x="31476" y="373445"/>
                  </a:lnTo>
                  <a:lnTo>
                    <a:pt x="48483" y="330792"/>
                  </a:lnTo>
                  <a:lnTo>
                    <a:pt x="68809" y="289949"/>
                  </a:lnTo>
                  <a:lnTo>
                    <a:pt x="92288" y="251083"/>
                  </a:lnTo>
                  <a:lnTo>
                    <a:pt x="118750" y="214362"/>
                  </a:lnTo>
                  <a:lnTo>
                    <a:pt x="148028" y="179955"/>
                  </a:lnTo>
                  <a:lnTo>
                    <a:pt x="179955" y="148028"/>
                  </a:lnTo>
                  <a:lnTo>
                    <a:pt x="214362" y="118750"/>
                  </a:lnTo>
                  <a:lnTo>
                    <a:pt x="251083" y="92288"/>
                  </a:lnTo>
                  <a:lnTo>
                    <a:pt x="289949" y="68809"/>
                  </a:lnTo>
                  <a:lnTo>
                    <a:pt x="330792" y="48483"/>
                  </a:lnTo>
                  <a:lnTo>
                    <a:pt x="373445" y="31476"/>
                  </a:lnTo>
                  <a:lnTo>
                    <a:pt x="417740" y="17957"/>
                  </a:lnTo>
                  <a:lnTo>
                    <a:pt x="463509" y="8092"/>
                  </a:lnTo>
                  <a:lnTo>
                    <a:pt x="510585" y="2051"/>
                  </a:lnTo>
                  <a:lnTo>
                    <a:pt x="558800" y="0"/>
                  </a:lnTo>
                  <a:lnTo>
                    <a:pt x="5150104" y="0"/>
                  </a:lnTo>
                  <a:lnTo>
                    <a:pt x="5198318" y="2051"/>
                  </a:lnTo>
                  <a:lnTo>
                    <a:pt x="5245394" y="8092"/>
                  </a:lnTo>
                  <a:lnTo>
                    <a:pt x="5291163" y="17957"/>
                  </a:lnTo>
                  <a:lnTo>
                    <a:pt x="5335458" y="31476"/>
                  </a:lnTo>
                  <a:lnTo>
                    <a:pt x="5378111" y="48483"/>
                  </a:lnTo>
                  <a:lnTo>
                    <a:pt x="5418954" y="68809"/>
                  </a:lnTo>
                  <a:lnTo>
                    <a:pt x="5457820" y="92288"/>
                  </a:lnTo>
                  <a:lnTo>
                    <a:pt x="5494541" y="118750"/>
                  </a:lnTo>
                  <a:lnTo>
                    <a:pt x="5528948" y="148028"/>
                  </a:lnTo>
                  <a:lnTo>
                    <a:pt x="5560875" y="179955"/>
                  </a:lnTo>
                  <a:lnTo>
                    <a:pt x="5590153" y="214362"/>
                  </a:lnTo>
                  <a:lnTo>
                    <a:pt x="5616615" y="251083"/>
                  </a:lnTo>
                  <a:lnTo>
                    <a:pt x="5640094" y="289949"/>
                  </a:lnTo>
                  <a:lnTo>
                    <a:pt x="5660420" y="330792"/>
                  </a:lnTo>
                  <a:lnTo>
                    <a:pt x="5677427" y="373445"/>
                  </a:lnTo>
                  <a:lnTo>
                    <a:pt x="5690946" y="417740"/>
                  </a:lnTo>
                  <a:lnTo>
                    <a:pt x="5700811" y="463509"/>
                  </a:lnTo>
                  <a:lnTo>
                    <a:pt x="5706852" y="510585"/>
                  </a:lnTo>
                  <a:lnTo>
                    <a:pt x="5708904" y="558799"/>
                  </a:lnTo>
                  <a:lnTo>
                    <a:pt x="5708904" y="2793999"/>
                  </a:lnTo>
                  <a:lnTo>
                    <a:pt x="5706852" y="2842214"/>
                  </a:lnTo>
                  <a:lnTo>
                    <a:pt x="5700811" y="2889290"/>
                  </a:lnTo>
                  <a:lnTo>
                    <a:pt x="5690946" y="2935059"/>
                  </a:lnTo>
                  <a:lnTo>
                    <a:pt x="5677427" y="2979354"/>
                  </a:lnTo>
                  <a:lnTo>
                    <a:pt x="5660420" y="3022007"/>
                  </a:lnTo>
                  <a:lnTo>
                    <a:pt x="5640094" y="3062850"/>
                  </a:lnTo>
                  <a:lnTo>
                    <a:pt x="5616615" y="3101716"/>
                  </a:lnTo>
                  <a:lnTo>
                    <a:pt x="5590153" y="3138437"/>
                  </a:lnTo>
                  <a:lnTo>
                    <a:pt x="5560875" y="3172844"/>
                  </a:lnTo>
                  <a:lnTo>
                    <a:pt x="5528948" y="3204771"/>
                  </a:lnTo>
                  <a:lnTo>
                    <a:pt x="5494541" y="3234049"/>
                  </a:lnTo>
                  <a:lnTo>
                    <a:pt x="5457820" y="3260511"/>
                  </a:lnTo>
                  <a:lnTo>
                    <a:pt x="5418954" y="3283990"/>
                  </a:lnTo>
                  <a:lnTo>
                    <a:pt x="5378111" y="3304316"/>
                  </a:lnTo>
                  <a:lnTo>
                    <a:pt x="5335458" y="3321323"/>
                  </a:lnTo>
                  <a:lnTo>
                    <a:pt x="5291163" y="3334842"/>
                  </a:lnTo>
                  <a:lnTo>
                    <a:pt x="5245394" y="3344707"/>
                  </a:lnTo>
                  <a:lnTo>
                    <a:pt x="5198318" y="3350748"/>
                  </a:lnTo>
                  <a:lnTo>
                    <a:pt x="5150104" y="3352799"/>
                  </a:lnTo>
                  <a:lnTo>
                    <a:pt x="558800" y="3352799"/>
                  </a:lnTo>
                  <a:lnTo>
                    <a:pt x="510585" y="3350748"/>
                  </a:lnTo>
                  <a:lnTo>
                    <a:pt x="463509" y="3344707"/>
                  </a:lnTo>
                  <a:lnTo>
                    <a:pt x="417740" y="3334842"/>
                  </a:lnTo>
                  <a:lnTo>
                    <a:pt x="373445" y="3321323"/>
                  </a:lnTo>
                  <a:lnTo>
                    <a:pt x="330792" y="3304316"/>
                  </a:lnTo>
                  <a:lnTo>
                    <a:pt x="289949" y="3283990"/>
                  </a:lnTo>
                  <a:lnTo>
                    <a:pt x="251083" y="3260511"/>
                  </a:lnTo>
                  <a:lnTo>
                    <a:pt x="214362" y="3234049"/>
                  </a:lnTo>
                  <a:lnTo>
                    <a:pt x="179955" y="3204771"/>
                  </a:lnTo>
                  <a:lnTo>
                    <a:pt x="148028" y="3172844"/>
                  </a:lnTo>
                  <a:lnTo>
                    <a:pt x="118750" y="3138437"/>
                  </a:lnTo>
                  <a:lnTo>
                    <a:pt x="92288" y="3101716"/>
                  </a:lnTo>
                  <a:lnTo>
                    <a:pt x="68809" y="3062850"/>
                  </a:lnTo>
                  <a:lnTo>
                    <a:pt x="48483" y="3022007"/>
                  </a:lnTo>
                  <a:lnTo>
                    <a:pt x="31476" y="2979354"/>
                  </a:lnTo>
                  <a:lnTo>
                    <a:pt x="17957" y="2935059"/>
                  </a:lnTo>
                  <a:lnTo>
                    <a:pt x="8092" y="2889290"/>
                  </a:lnTo>
                  <a:lnTo>
                    <a:pt x="2051" y="2842214"/>
                  </a:lnTo>
                  <a:lnTo>
                    <a:pt x="0" y="2793999"/>
                  </a:lnTo>
                  <a:lnTo>
                    <a:pt x="0" y="55879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7553" y="244602"/>
            <a:ext cx="5549647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3840" indent="-233045">
              <a:lnSpc>
                <a:spcPts val="2870"/>
              </a:lnSpc>
              <a:buSzPct val="95833"/>
              <a:buAutoNum type="arabicPeriod"/>
              <a:tabLst>
                <a:tab pos="24384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Познакомить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практическим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приемам</a:t>
            </a:r>
            <a:r>
              <a:rPr sz="24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87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детьми.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96900" indent="297180">
              <a:lnSpc>
                <a:spcPts val="2880"/>
              </a:lnSpc>
              <a:spcBef>
                <a:spcPts val="85"/>
              </a:spcBef>
              <a:buSzPct val="95833"/>
              <a:buAutoNum type="arabicPeriod" startAt="2"/>
              <a:tabLst>
                <a:tab pos="30988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Вовлечь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совместную деятельность,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вызывая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к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теме.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55270" indent="297180">
              <a:lnSpc>
                <a:spcPts val="2900"/>
              </a:lnSpc>
              <a:spcBef>
                <a:spcPts val="65"/>
              </a:spcBef>
              <a:buSzPct val="95833"/>
              <a:buAutoNum type="arabicPeriod" startAt="3"/>
              <a:tabLst>
                <a:tab pos="30988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Побуждать</a:t>
            </a:r>
            <a:r>
              <a:rPr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работе.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7868" y="3718559"/>
            <a:ext cx="5485130" cy="2895600"/>
            <a:chOff x="467868" y="3718559"/>
            <a:chExt cx="5485130" cy="2895600"/>
          </a:xfrm>
        </p:grpSpPr>
        <p:sp>
          <p:nvSpPr>
            <p:cNvPr id="12" name="object 12"/>
            <p:cNvSpPr/>
            <p:nvPr/>
          </p:nvSpPr>
          <p:spPr>
            <a:xfrm>
              <a:off x="467868" y="3718559"/>
              <a:ext cx="5485130" cy="2895600"/>
            </a:xfrm>
            <a:custGeom>
              <a:avLst/>
              <a:gdLst/>
              <a:ahLst/>
              <a:cxnLst/>
              <a:rect l="l" t="t" r="r" b="b"/>
              <a:pathLst>
                <a:path w="5485130" h="2895600">
                  <a:moveTo>
                    <a:pt x="5002276" y="0"/>
                  </a:moveTo>
                  <a:lnTo>
                    <a:pt x="482612" y="0"/>
                  </a:lnTo>
                  <a:lnTo>
                    <a:pt x="436132" y="2208"/>
                  </a:lnTo>
                  <a:lnTo>
                    <a:pt x="390902" y="8700"/>
                  </a:lnTo>
                  <a:lnTo>
                    <a:pt x="347125" y="19273"/>
                  </a:lnTo>
                  <a:lnTo>
                    <a:pt x="305003" y="33724"/>
                  </a:lnTo>
                  <a:lnTo>
                    <a:pt x="264737" y="51852"/>
                  </a:lnTo>
                  <a:lnTo>
                    <a:pt x="226531" y="73454"/>
                  </a:lnTo>
                  <a:lnTo>
                    <a:pt x="190586" y="98329"/>
                  </a:lnTo>
                  <a:lnTo>
                    <a:pt x="157104" y="126274"/>
                  </a:lnTo>
                  <a:lnTo>
                    <a:pt x="126289" y="157087"/>
                  </a:lnTo>
                  <a:lnTo>
                    <a:pt x="98341" y="190567"/>
                  </a:lnTo>
                  <a:lnTo>
                    <a:pt x="73464" y="226510"/>
                  </a:lnTo>
                  <a:lnTo>
                    <a:pt x="51859" y="264716"/>
                  </a:lnTo>
                  <a:lnTo>
                    <a:pt x="33729" y="304981"/>
                  </a:lnTo>
                  <a:lnTo>
                    <a:pt x="19276" y="347104"/>
                  </a:lnTo>
                  <a:lnTo>
                    <a:pt x="8701" y="390883"/>
                  </a:lnTo>
                  <a:lnTo>
                    <a:pt x="2209" y="436116"/>
                  </a:lnTo>
                  <a:lnTo>
                    <a:pt x="0" y="482600"/>
                  </a:lnTo>
                  <a:lnTo>
                    <a:pt x="0" y="2412987"/>
                  </a:lnTo>
                  <a:lnTo>
                    <a:pt x="2209" y="2459465"/>
                  </a:lnTo>
                  <a:lnTo>
                    <a:pt x="8701" y="2504693"/>
                  </a:lnTo>
                  <a:lnTo>
                    <a:pt x="19276" y="2548469"/>
                  </a:lnTo>
                  <a:lnTo>
                    <a:pt x="33729" y="2590591"/>
                  </a:lnTo>
                  <a:lnTo>
                    <a:pt x="51859" y="2630856"/>
                  </a:lnTo>
                  <a:lnTo>
                    <a:pt x="73464" y="2669063"/>
                  </a:lnTo>
                  <a:lnTo>
                    <a:pt x="98341" y="2705008"/>
                  </a:lnTo>
                  <a:lnTo>
                    <a:pt x="126289" y="2738490"/>
                  </a:lnTo>
                  <a:lnTo>
                    <a:pt x="157104" y="2769306"/>
                  </a:lnTo>
                  <a:lnTo>
                    <a:pt x="190586" y="2797254"/>
                  </a:lnTo>
                  <a:lnTo>
                    <a:pt x="226531" y="2822132"/>
                  </a:lnTo>
                  <a:lnTo>
                    <a:pt x="264737" y="2843738"/>
                  </a:lnTo>
                  <a:lnTo>
                    <a:pt x="305003" y="2861869"/>
                  </a:lnTo>
                  <a:lnTo>
                    <a:pt x="347125" y="2876322"/>
                  </a:lnTo>
                  <a:lnTo>
                    <a:pt x="390902" y="2886897"/>
                  </a:lnTo>
                  <a:lnTo>
                    <a:pt x="436132" y="2893390"/>
                  </a:lnTo>
                  <a:lnTo>
                    <a:pt x="482612" y="2895600"/>
                  </a:lnTo>
                  <a:lnTo>
                    <a:pt x="5002276" y="2895600"/>
                  </a:lnTo>
                  <a:lnTo>
                    <a:pt x="5048759" y="2893390"/>
                  </a:lnTo>
                  <a:lnTo>
                    <a:pt x="5093992" y="2886897"/>
                  </a:lnTo>
                  <a:lnTo>
                    <a:pt x="5137771" y="2876322"/>
                  </a:lnTo>
                  <a:lnTo>
                    <a:pt x="5179894" y="2861869"/>
                  </a:lnTo>
                  <a:lnTo>
                    <a:pt x="5220159" y="2843738"/>
                  </a:lnTo>
                  <a:lnTo>
                    <a:pt x="5258365" y="2822132"/>
                  </a:lnTo>
                  <a:lnTo>
                    <a:pt x="5294308" y="2797254"/>
                  </a:lnTo>
                  <a:lnTo>
                    <a:pt x="5327788" y="2769306"/>
                  </a:lnTo>
                  <a:lnTo>
                    <a:pt x="5358601" y="2738490"/>
                  </a:lnTo>
                  <a:lnTo>
                    <a:pt x="5386546" y="2705008"/>
                  </a:lnTo>
                  <a:lnTo>
                    <a:pt x="5411421" y="2669063"/>
                  </a:lnTo>
                  <a:lnTo>
                    <a:pt x="5433023" y="2630856"/>
                  </a:lnTo>
                  <a:lnTo>
                    <a:pt x="5451151" y="2590591"/>
                  </a:lnTo>
                  <a:lnTo>
                    <a:pt x="5465602" y="2548469"/>
                  </a:lnTo>
                  <a:lnTo>
                    <a:pt x="5476175" y="2504693"/>
                  </a:lnTo>
                  <a:lnTo>
                    <a:pt x="5482667" y="2459465"/>
                  </a:lnTo>
                  <a:lnTo>
                    <a:pt x="5484876" y="2412987"/>
                  </a:lnTo>
                  <a:lnTo>
                    <a:pt x="5484876" y="482600"/>
                  </a:lnTo>
                  <a:lnTo>
                    <a:pt x="5482667" y="436116"/>
                  </a:lnTo>
                  <a:lnTo>
                    <a:pt x="5476175" y="390883"/>
                  </a:lnTo>
                  <a:lnTo>
                    <a:pt x="5465602" y="347104"/>
                  </a:lnTo>
                  <a:lnTo>
                    <a:pt x="5451151" y="304981"/>
                  </a:lnTo>
                  <a:lnTo>
                    <a:pt x="5433023" y="264716"/>
                  </a:lnTo>
                  <a:lnTo>
                    <a:pt x="5411421" y="226510"/>
                  </a:lnTo>
                  <a:lnTo>
                    <a:pt x="5386546" y="190567"/>
                  </a:lnTo>
                  <a:lnTo>
                    <a:pt x="5358601" y="157087"/>
                  </a:lnTo>
                  <a:lnTo>
                    <a:pt x="5327788" y="126274"/>
                  </a:lnTo>
                  <a:lnTo>
                    <a:pt x="5294308" y="98329"/>
                  </a:lnTo>
                  <a:lnTo>
                    <a:pt x="5258365" y="73454"/>
                  </a:lnTo>
                  <a:lnTo>
                    <a:pt x="5220159" y="51852"/>
                  </a:lnTo>
                  <a:lnTo>
                    <a:pt x="5179894" y="33724"/>
                  </a:lnTo>
                  <a:lnTo>
                    <a:pt x="5137771" y="19273"/>
                  </a:lnTo>
                  <a:lnTo>
                    <a:pt x="5093992" y="8700"/>
                  </a:lnTo>
                  <a:lnTo>
                    <a:pt x="5048759" y="2208"/>
                  </a:lnTo>
                  <a:lnTo>
                    <a:pt x="5002276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868" y="3718559"/>
              <a:ext cx="5485130" cy="2895600"/>
            </a:xfrm>
            <a:custGeom>
              <a:avLst/>
              <a:gdLst/>
              <a:ahLst/>
              <a:cxnLst/>
              <a:rect l="l" t="t" r="r" b="b"/>
              <a:pathLst>
                <a:path w="5485130" h="2895600">
                  <a:moveTo>
                    <a:pt x="0" y="482600"/>
                  </a:moveTo>
                  <a:lnTo>
                    <a:pt x="2209" y="436116"/>
                  </a:lnTo>
                  <a:lnTo>
                    <a:pt x="8701" y="390883"/>
                  </a:lnTo>
                  <a:lnTo>
                    <a:pt x="19276" y="347104"/>
                  </a:lnTo>
                  <a:lnTo>
                    <a:pt x="33729" y="304981"/>
                  </a:lnTo>
                  <a:lnTo>
                    <a:pt x="51859" y="264716"/>
                  </a:lnTo>
                  <a:lnTo>
                    <a:pt x="73464" y="226510"/>
                  </a:lnTo>
                  <a:lnTo>
                    <a:pt x="98341" y="190567"/>
                  </a:lnTo>
                  <a:lnTo>
                    <a:pt x="126289" y="157087"/>
                  </a:lnTo>
                  <a:lnTo>
                    <a:pt x="157104" y="126274"/>
                  </a:lnTo>
                  <a:lnTo>
                    <a:pt x="190586" y="98329"/>
                  </a:lnTo>
                  <a:lnTo>
                    <a:pt x="226531" y="73454"/>
                  </a:lnTo>
                  <a:lnTo>
                    <a:pt x="264737" y="51852"/>
                  </a:lnTo>
                  <a:lnTo>
                    <a:pt x="305003" y="33724"/>
                  </a:lnTo>
                  <a:lnTo>
                    <a:pt x="347125" y="19273"/>
                  </a:lnTo>
                  <a:lnTo>
                    <a:pt x="390902" y="8700"/>
                  </a:lnTo>
                  <a:lnTo>
                    <a:pt x="436132" y="2208"/>
                  </a:lnTo>
                  <a:lnTo>
                    <a:pt x="482612" y="0"/>
                  </a:lnTo>
                  <a:lnTo>
                    <a:pt x="5002276" y="0"/>
                  </a:lnTo>
                  <a:lnTo>
                    <a:pt x="5048759" y="2208"/>
                  </a:lnTo>
                  <a:lnTo>
                    <a:pt x="5093992" y="8700"/>
                  </a:lnTo>
                  <a:lnTo>
                    <a:pt x="5137771" y="19273"/>
                  </a:lnTo>
                  <a:lnTo>
                    <a:pt x="5179894" y="33724"/>
                  </a:lnTo>
                  <a:lnTo>
                    <a:pt x="5220159" y="51852"/>
                  </a:lnTo>
                  <a:lnTo>
                    <a:pt x="5258365" y="73454"/>
                  </a:lnTo>
                  <a:lnTo>
                    <a:pt x="5294308" y="98329"/>
                  </a:lnTo>
                  <a:lnTo>
                    <a:pt x="5327788" y="126274"/>
                  </a:lnTo>
                  <a:lnTo>
                    <a:pt x="5358601" y="157087"/>
                  </a:lnTo>
                  <a:lnTo>
                    <a:pt x="5386546" y="190567"/>
                  </a:lnTo>
                  <a:lnTo>
                    <a:pt x="5411421" y="226510"/>
                  </a:lnTo>
                  <a:lnTo>
                    <a:pt x="5433023" y="264716"/>
                  </a:lnTo>
                  <a:lnTo>
                    <a:pt x="5451151" y="304981"/>
                  </a:lnTo>
                  <a:lnTo>
                    <a:pt x="5465602" y="347104"/>
                  </a:lnTo>
                  <a:lnTo>
                    <a:pt x="5476175" y="390883"/>
                  </a:lnTo>
                  <a:lnTo>
                    <a:pt x="5482667" y="436116"/>
                  </a:lnTo>
                  <a:lnTo>
                    <a:pt x="5484876" y="482600"/>
                  </a:lnTo>
                  <a:lnTo>
                    <a:pt x="5484876" y="2412987"/>
                  </a:lnTo>
                  <a:lnTo>
                    <a:pt x="5482667" y="2459465"/>
                  </a:lnTo>
                  <a:lnTo>
                    <a:pt x="5476175" y="2504693"/>
                  </a:lnTo>
                  <a:lnTo>
                    <a:pt x="5465602" y="2548469"/>
                  </a:lnTo>
                  <a:lnTo>
                    <a:pt x="5451151" y="2590591"/>
                  </a:lnTo>
                  <a:lnTo>
                    <a:pt x="5433023" y="2630856"/>
                  </a:lnTo>
                  <a:lnTo>
                    <a:pt x="5411421" y="2669063"/>
                  </a:lnTo>
                  <a:lnTo>
                    <a:pt x="5386546" y="2705008"/>
                  </a:lnTo>
                  <a:lnTo>
                    <a:pt x="5358601" y="2738490"/>
                  </a:lnTo>
                  <a:lnTo>
                    <a:pt x="5327788" y="2769306"/>
                  </a:lnTo>
                  <a:lnTo>
                    <a:pt x="5294308" y="2797254"/>
                  </a:lnTo>
                  <a:lnTo>
                    <a:pt x="5258365" y="2822132"/>
                  </a:lnTo>
                  <a:lnTo>
                    <a:pt x="5220159" y="2843738"/>
                  </a:lnTo>
                  <a:lnTo>
                    <a:pt x="5179894" y="2861869"/>
                  </a:lnTo>
                  <a:lnTo>
                    <a:pt x="5137771" y="2876322"/>
                  </a:lnTo>
                  <a:lnTo>
                    <a:pt x="5093992" y="2886897"/>
                  </a:lnTo>
                  <a:lnTo>
                    <a:pt x="5048759" y="2893390"/>
                  </a:lnTo>
                  <a:lnTo>
                    <a:pt x="5002276" y="2895600"/>
                  </a:lnTo>
                  <a:lnTo>
                    <a:pt x="482612" y="2895600"/>
                  </a:lnTo>
                  <a:lnTo>
                    <a:pt x="436132" y="2893390"/>
                  </a:lnTo>
                  <a:lnTo>
                    <a:pt x="390902" y="2886897"/>
                  </a:lnTo>
                  <a:lnTo>
                    <a:pt x="347125" y="2876322"/>
                  </a:lnTo>
                  <a:lnTo>
                    <a:pt x="305003" y="2861869"/>
                  </a:lnTo>
                  <a:lnTo>
                    <a:pt x="264737" y="2843738"/>
                  </a:lnTo>
                  <a:lnTo>
                    <a:pt x="226531" y="2822132"/>
                  </a:lnTo>
                  <a:lnTo>
                    <a:pt x="190586" y="2797254"/>
                  </a:lnTo>
                  <a:lnTo>
                    <a:pt x="157104" y="2769306"/>
                  </a:lnTo>
                  <a:lnTo>
                    <a:pt x="126289" y="2738490"/>
                  </a:lnTo>
                  <a:lnTo>
                    <a:pt x="98341" y="2705008"/>
                  </a:lnTo>
                  <a:lnTo>
                    <a:pt x="73464" y="2669063"/>
                  </a:lnTo>
                  <a:lnTo>
                    <a:pt x="51859" y="2630856"/>
                  </a:lnTo>
                  <a:lnTo>
                    <a:pt x="33729" y="2590591"/>
                  </a:lnTo>
                  <a:lnTo>
                    <a:pt x="19276" y="2548469"/>
                  </a:lnTo>
                  <a:lnTo>
                    <a:pt x="8701" y="2504693"/>
                  </a:lnTo>
                  <a:lnTo>
                    <a:pt x="2209" y="2459465"/>
                  </a:lnTo>
                  <a:lnTo>
                    <a:pt x="0" y="2412987"/>
                  </a:lnTo>
                  <a:lnTo>
                    <a:pt x="0" y="48260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9600" y="4038600"/>
            <a:ext cx="5105299" cy="265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Прогнозируемый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моего 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класса: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sz="2400" spc="-5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участники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познакомятся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приёмом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«Кубик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 смогут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полученные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знания</a:t>
            </a:r>
            <a:r>
              <a:rPr lang="ru-RU" sz="24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089650" y="3712209"/>
            <a:ext cx="5721985" cy="2908300"/>
            <a:chOff x="6089650" y="3712209"/>
            <a:chExt cx="5721985" cy="2908300"/>
          </a:xfrm>
        </p:grpSpPr>
        <p:sp>
          <p:nvSpPr>
            <p:cNvPr id="17" name="object 17"/>
            <p:cNvSpPr/>
            <p:nvPr/>
          </p:nvSpPr>
          <p:spPr>
            <a:xfrm>
              <a:off x="6096000" y="3718559"/>
              <a:ext cx="5709285" cy="2895600"/>
            </a:xfrm>
            <a:custGeom>
              <a:avLst/>
              <a:gdLst/>
              <a:ahLst/>
              <a:cxnLst/>
              <a:rect l="l" t="t" r="r" b="b"/>
              <a:pathLst>
                <a:path w="5709284" h="2895600">
                  <a:moveTo>
                    <a:pt x="5226304" y="0"/>
                  </a:moveTo>
                  <a:lnTo>
                    <a:pt x="482600" y="0"/>
                  </a:lnTo>
                  <a:lnTo>
                    <a:pt x="436116" y="2208"/>
                  </a:lnTo>
                  <a:lnTo>
                    <a:pt x="390883" y="8700"/>
                  </a:lnTo>
                  <a:lnTo>
                    <a:pt x="347104" y="19273"/>
                  </a:lnTo>
                  <a:lnTo>
                    <a:pt x="304981" y="33724"/>
                  </a:lnTo>
                  <a:lnTo>
                    <a:pt x="264716" y="51852"/>
                  </a:lnTo>
                  <a:lnTo>
                    <a:pt x="226510" y="73454"/>
                  </a:lnTo>
                  <a:lnTo>
                    <a:pt x="190567" y="98329"/>
                  </a:lnTo>
                  <a:lnTo>
                    <a:pt x="157087" y="126274"/>
                  </a:lnTo>
                  <a:lnTo>
                    <a:pt x="126274" y="157087"/>
                  </a:lnTo>
                  <a:lnTo>
                    <a:pt x="98329" y="190567"/>
                  </a:lnTo>
                  <a:lnTo>
                    <a:pt x="73454" y="226510"/>
                  </a:lnTo>
                  <a:lnTo>
                    <a:pt x="51852" y="264716"/>
                  </a:lnTo>
                  <a:lnTo>
                    <a:pt x="33724" y="304981"/>
                  </a:lnTo>
                  <a:lnTo>
                    <a:pt x="19273" y="347104"/>
                  </a:lnTo>
                  <a:lnTo>
                    <a:pt x="8700" y="390883"/>
                  </a:lnTo>
                  <a:lnTo>
                    <a:pt x="2208" y="436116"/>
                  </a:lnTo>
                  <a:lnTo>
                    <a:pt x="0" y="482600"/>
                  </a:lnTo>
                  <a:lnTo>
                    <a:pt x="0" y="2412987"/>
                  </a:lnTo>
                  <a:lnTo>
                    <a:pt x="2208" y="2459465"/>
                  </a:lnTo>
                  <a:lnTo>
                    <a:pt x="8700" y="2504693"/>
                  </a:lnTo>
                  <a:lnTo>
                    <a:pt x="19273" y="2548469"/>
                  </a:lnTo>
                  <a:lnTo>
                    <a:pt x="33724" y="2590591"/>
                  </a:lnTo>
                  <a:lnTo>
                    <a:pt x="51852" y="2630856"/>
                  </a:lnTo>
                  <a:lnTo>
                    <a:pt x="73454" y="2669063"/>
                  </a:lnTo>
                  <a:lnTo>
                    <a:pt x="98329" y="2705008"/>
                  </a:lnTo>
                  <a:lnTo>
                    <a:pt x="126274" y="2738490"/>
                  </a:lnTo>
                  <a:lnTo>
                    <a:pt x="157087" y="2769306"/>
                  </a:lnTo>
                  <a:lnTo>
                    <a:pt x="190567" y="2797254"/>
                  </a:lnTo>
                  <a:lnTo>
                    <a:pt x="226510" y="2822132"/>
                  </a:lnTo>
                  <a:lnTo>
                    <a:pt x="264716" y="2843738"/>
                  </a:lnTo>
                  <a:lnTo>
                    <a:pt x="304981" y="2861869"/>
                  </a:lnTo>
                  <a:lnTo>
                    <a:pt x="347104" y="2876322"/>
                  </a:lnTo>
                  <a:lnTo>
                    <a:pt x="390883" y="2886897"/>
                  </a:lnTo>
                  <a:lnTo>
                    <a:pt x="436116" y="2893390"/>
                  </a:lnTo>
                  <a:lnTo>
                    <a:pt x="482600" y="2895600"/>
                  </a:lnTo>
                  <a:lnTo>
                    <a:pt x="5226304" y="2895600"/>
                  </a:lnTo>
                  <a:lnTo>
                    <a:pt x="5272787" y="2893390"/>
                  </a:lnTo>
                  <a:lnTo>
                    <a:pt x="5318020" y="2886897"/>
                  </a:lnTo>
                  <a:lnTo>
                    <a:pt x="5361799" y="2876322"/>
                  </a:lnTo>
                  <a:lnTo>
                    <a:pt x="5403922" y="2861869"/>
                  </a:lnTo>
                  <a:lnTo>
                    <a:pt x="5444187" y="2843738"/>
                  </a:lnTo>
                  <a:lnTo>
                    <a:pt x="5482393" y="2822132"/>
                  </a:lnTo>
                  <a:lnTo>
                    <a:pt x="5518336" y="2797254"/>
                  </a:lnTo>
                  <a:lnTo>
                    <a:pt x="5551816" y="2769306"/>
                  </a:lnTo>
                  <a:lnTo>
                    <a:pt x="5582629" y="2738490"/>
                  </a:lnTo>
                  <a:lnTo>
                    <a:pt x="5610574" y="2705008"/>
                  </a:lnTo>
                  <a:lnTo>
                    <a:pt x="5635449" y="2669063"/>
                  </a:lnTo>
                  <a:lnTo>
                    <a:pt x="5657051" y="2630856"/>
                  </a:lnTo>
                  <a:lnTo>
                    <a:pt x="5675179" y="2590591"/>
                  </a:lnTo>
                  <a:lnTo>
                    <a:pt x="5689630" y="2548469"/>
                  </a:lnTo>
                  <a:lnTo>
                    <a:pt x="5700203" y="2504693"/>
                  </a:lnTo>
                  <a:lnTo>
                    <a:pt x="5706695" y="2459465"/>
                  </a:lnTo>
                  <a:lnTo>
                    <a:pt x="5708904" y="2412987"/>
                  </a:lnTo>
                  <a:lnTo>
                    <a:pt x="5708904" y="482600"/>
                  </a:lnTo>
                  <a:lnTo>
                    <a:pt x="5706695" y="436116"/>
                  </a:lnTo>
                  <a:lnTo>
                    <a:pt x="5700203" y="390883"/>
                  </a:lnTo>
                  <a:lnTo>
                    <a:pt x="5689630" y="347104"/>
                  </a:lnTo>
                  <a:lnTo>
                    <a:pt x="5675179" y="304981"/>
                  </a:lnTo>
                  <a:lnTo>
                    <a:pt x="5657051" y="264716"/>
                  </a:lnTo>
                  <a:lnTo>
                    <a:pt x="5635449" y="226510"/>
                  </a:lnTo>
                  <a:lnTo>
                    <a:pt x="5610574" y="190567"/>
                  </a:lnTo>
                  <a:lnTo>
                    <a:pt x="5582629" y="157087"/>
                  </a:lnTo>
                  <a:lnTo>
                    <a:pt x="5551816" y="126274"/>
                  </a:lnTo>
                  <a:lnTo>
                    <a:pt x="5518336" y="98329"/>
                  </a:lnTo>
                  <a:lnTo>
                    <a:pt x="5482393" y="73454"/>
                  </a:lnTo>
                  <a:lnTo>
                    <a:pt x="5444187" y="51852"/>
                  </a:lnTo>
                  <a:lnTo>
                    <a:pt x="5403922" y="33724"/>
                  </a:lnTo>
                  <a:lnTo>
                    <a:pt x="5361799" y="19273"/>
                  </a:lnTo>
                  <a:lnTo>
                    <a:pt x="5318020" y="8700"/>
                  </a:lnTo>
                  <a:lnTo>
                    <a:pt x="5272787" y="2208"/>
                  </a:lnTo>
                  <a:lnTo>
                    <a:pt x="522630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0" y="3718559"/>
              <a:ext cx="5709285" cy="2895600"/>
            </a:xfrm>
            <a:custGeom>
              <a:avLst/>
              <a:gdLst/>
              <a:ahLst/>
              <a:cxnLst/>
              <a:rect l="l" t="t" r="r" b="b"/>
              <a:pathLst>
                <a:path w="5709284" h="2895600">
                  <a:moveTo>
                    <a:pt x="0" y="482600"/>
                  </a:moveTo>
                  <a:lnTo>
                    <a:pt x="2208" y="436116"/>
                  </a:lnTo>
                  <a:lnTo>
                    <a:pt x="8700" y="390883"/>
                  </a:lnTo>
                  <a:lnTo>
                    <a:pt x="19273" y="347104"/>
                  </a:lnTo>
                  <a:lnTo>
                    <a:pt x="33724" y="304981"/>
                  </a:lnTo>
                  <a:lnTo>
                    <a:pt x="51852" y="264716"/>
                  </a:lnTo>
                  <a:lnTo>
                    <a:pt x="73454" y="226510"/>
                  </a:lnTo>
                  <a:lnTo>
                    <a:pt x="98329" y="190567"/>
                  </a:lnTo>
                  <a:lnTo>
                    <a:pt x="126274" y="157087"/>
                  </a:lnTo>
                  <a:lnTo>
                    <a:pt x="157087" y="126274"/>
                  </a:lnTo>
                  <a:lnTo>
                    <a:pt x="190567" y="98329"/>
                  </a:lnTo>
                  <a:lnTo>
                    <a:pt x="226510" y="73454"/>
                  </a:lnTo>
                  <a:lnTo>
                    <a:pt x="264716" y="51852"/>
                  </a:lnTo>
                  <a:lnTo>
                    <a:pt x="304981" y="33724"/>
                  </a:lnTo>
                  <a:lnTo>
                    <a:pt x="347104" y="19273"/>
                  </a:lnTo>
                  <a:lnTo>
                    <a:pt x="390883" y="8700"/>
                  </a:lnTo>
                  <a:lnTo>
                    <a:pt x="436116" y="2208"/>
                  </a:lnTo>
                  <a:lnTo>
                    <a:pt x="482600" y="0"/>
                  </a:lnTo>
                  <a:lnTo>
                    <a:pt x="5226304" y="0"/>
                  </a:lnTo>
                  <a:lnTo>
                    <a:pt x="5272787" y="2208"/>
                  </a:lnTo>
                  <a:lnTo>
                    <a:pt x="5318020" y="8700"/>
                  </a:lnTo>
                  <a:lnTo>
                    <a:pt x="5361799" y="19273"/>
                  </a:lnTo>
                  <a:lnTo>
                    <a:pt x="5403922" y="33724"/>
                  </a:lnTo>
                  <a:lnTo>
                    <a:pt x="5444187" y="51852"/>
                  </a:lnTo>
                  <a:lnTo>
                    <a:pt x="5482393" y="73454"/>
                  </a:lnTo>
                  <a:lnTo>
                    <a:pt x="5518336" y="98329"/>
                  </a:lnTo>
                  <a:lnTo>
                    <a:pt x="5551816" y="126274"/>
                  </a:lnTo>
                  <a:lnTo>
                    <a:pt x="5582629" y="157087"/>
                  </a:lnTo>
                  <a:lnTo>
                    <a:pt x="5610574" y="190567"/>
                  </a:lnTo>
                  <a:lnTo>
                    <a:pt x="5635449" y="226510"/>
                  </a:lnTo>
                  <a:lnTo>
                    <a:pt x="5657051" y="264716"/>
                  </a:lnTo>
                  <a:lnTo>
                    <a:pt x="5675179" y="304981"/>
                  </a:lnTo>
                  <a:lnTo>
                    <a:pt x="5689630" y="347104"/>
                  </a:lnTo>
                  <a:lnTo>
                    <a:pt x="5700203" y="390883"/>
                  </a:lnTo>
                  <a:lnTo>
                    <a:pt x="5706695" y="436116"/>
                  </a:lnTo>
                  <a:lnTo>
                    <a:pt x="5708904" y="482600"/>
                  </a:lnTo>
                  <a:lnTo>
                    <a:pt x="5708904" y="2412987"/>
                  </a:lnTo>
                  <a:lnTo>
                    <a:pt x="5706695" y="2459465"/>
                  </a:lnTo>
                  <a:lnTo>
                    <a:pt x="5700203" y="2504693"/>
                  </a:lnTo>
                  <a:lnTo>
                    <a:pt x="5689630" y="2548469"/>
                  </a:lnTo>
                  <a:lnTo>
                    <a:pt x="5675179" y="2590591"/>
                  </a:lnTo>
                  <a:lnTo>
                    <a:pt x="5657051" y="2630856"/>
                  </a:lnTo>
                  <a:lnTo>
                    <a:pt x="5635449" y="2669063"/>
                  </a:lnTo>
                  <a:lnTo>
                    <a:pt x="5610574" y="2705008"/>
                  </a:lnTo>
                  <a:lnTo>
                    <a:pt x="5582629" y="2738490"/>
                  </a:lnTo>
                  <a:lnTo>
                    <a:pt x="5551816" y="2769306"/>
                  </a:lnTo>
                  <a:lnTo>
                    <a:pt x="5518336" y="2797254"/>
                  </a:lnTo>
                  <a:lnTo>
                    <a:pt x="5482393" y="2822132"/>
                  </a:lnTo>
                  <a:lnTo>
                    <a:pt x="5444187" y="2843738"/>
                  </a:lnTo>
                  <a:lnTo>
                    <a:pt x="5403922" y="2861869"/>
                  </a:lnTo>
                  <a:lnTo>
                    <a:pt x="5361799" y="2876322"/>
                  </a:lnTo>
                  <a:lnTo>
                    <a:pt x="5318020" y="2886897"/>
                  </a:lnTo>
                  <a:lnTo>
                    <a:pt x="5272787" y="2893390"/>
                  </a:lnTo>
                  <a:lnTo>
                    <a:pt x="5226304" y="2895600"/>
                  </a:lnTo>
                  <a:lnTo>
                    <a:pt x="482600" y="2895600"/>
                  </a:lnTo>
                  <a:lnTo>
                    <a:pt x="436116" y="2893390"/>
                  </a:lnTo>
                  <a:lnTo>
                    <a:pt x="390883" y="2886897"/>
                  </a:lnTo>
                  <a:lnTo>
                    <a:pt x="347104" y="2876322"/>
                  </a:lnTo>
                  <a:lnTo>
                    <a:pt x="304981" y="2861869"/>
                  </a:lnTo>
                  <a:lnTo>
                    <a:pt x="264716" y="2843738"/>
                  </a:lnTo>
                  <a:lnTo>
                    <a:pt x="226510" y="2822132"/>
                  </a:lnTo>
                  <a:lnTo>
                    <a:pt x="190567" y="2797254"/>
                  </a:lnTo>
                  <a:lnTo>
                    <a:pt x="157087" y="2769306"/>
                  </a:lnTo>
                  <a:lnTo>
                    <a:pt x="126274" y="2738490"/>
                  </a:lnTo>
                  <a:lnTo>
                    <a:pt x="98329" y="2705008"/>
                  </a:lnTo>
                  <a:lnTo>
                    <a:pt x="73454" y="2669063"/>
                  </a:lnTo>
                  <a:lnTo>
                    <a:pt x="51852" y="2630856"/>
                  </a:lnTo>
                  <a:lnTo>
                    <a:pt x="33724" y="2590591"/>
                  </a:lnTo>
                  <a:lnTo>
                    <a:pt x="19273" y="2548469"/>
                  </a:lnTo>
                  <a:lnTo>
                    <a:pt x="8700" y="2504693"/>
                  </a:lnTo>
                  <a:lnTo>
                    <a:pt x="2208" y="2459465"/>
                  </a:lnTo>
                  <a:lnTo>
                    <a:pt x="0" y="2412987"/>
                  </a:lnTo>
                  <a:lnTo>
                    <a:pt x="0" y="48260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15202" y="4037203"/>
            <a:ext cx="5090795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актуален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позиции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ФГОС,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направлен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на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39497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областям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через современные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инновационные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форме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13503" y="2574035"/>
            <a:ext cx="2074545" cy="1536700"/>
            <a:chOff x="4413503" y="2574035"/>
            <a:chExt cx="2074545" cy="1536700"/>
          </a:xfrm>
        </p:grpSpPr>
        <p:sp>
          <p:nvSpPr>
            <p:cNvPr id="21" name="object 21"/>
            <p:cNvSpPr/>
            <p:nvPr/>
          </p:nvSpPr>
          <p:spPr>
            <a:xfrm>
              <a:off x="4419599" y="3154298"/>
              <a:ext cx="553720" cy="534035"/>
            </a:xfrm>
            <a:custGeom>
              <a:avLst/>
              <a:gdLst/>
              <a:ahLst/>
              <a:cxnLst/>
              <a:rect l="l" t="t" r="r" b="b"/>
              <a:pathLst>
                <a:path w="553720" h="534035">
                  <a:moveTo>
                    <a:pt x="553593" y="0"/>
                  </a:moveTo>
                  <a:lnTo>
                    <a:pt x="0" y="0"/>
                  </a:lnTo>
                  <a:lnTo>
                    <a:pt x="0" y="533781"/>
                  </a:lnTo>
                  <a:lnTo>
                    <a:pt x="553593" y="533781"/>
                  </a:lnTo>
                  <a:lnTo>
                    <a:pt x="55359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3192" y="2976371"/>
              <a:ext cx="178435" cy="711835"/>
            </a:xfrm>
            <a:custGeom>
              <a:avLst/>
              <a:gdLst/>
              <a:ahLst/>
              <a:cxnLst/>
              <a:rect l="l" t="t" r="r" b="b"/>
              <a:pathLst>
                <a:path w="178435" h="711835">
                  <a:moveTo>
                    <a:pt x="177927" y="0"/>
                  </a:moveTo>
                  <a:lnTo>
                    <a:pt x="0" y="177926"/>
                  </a:lnTo>
                  <a:lnTo>
                    <a:pt x="0" y="711707"/>
                  </a:lnTo>
                  <a:lnTo>
                    <a:pt x="177927" y="533780"/>
                  </a:lnTo>
                  <a:lnTo>
                    <a:pt x="177927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9599" y="2976371"/>
              <a:ext cx="731520" cy="178435"/>
            </a:xfrm>
            <a:custGeom>
              <a:avLst/>
              <a:gdLst/>
              <a:ahLst/>
              <a:cxnLst/>
              <a:rect l="l" t="t" r="r" b="b"/>
              <a:pathLst>
                <a:path w="731520" h="178435">
                  <a:moveTo>
                    <a:pt x="731520" y="0"/>
                  </a:moveTo>
                  <a:lnTo>
                    <a:pt x="177926" y="0"/>
                  </a:lnTo>
                  <a:lnTo>
                    <a:pt x="0" y="177926"/>
                  </a:lnTo>
                  <a:lnTo>
                    <a:pt x="553592" y="177926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31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9599" y="2976371"/>
              <a:ext cx="731520" cy="711835"/>
            </a:xfrm>
            <a:custGeom>
              <a:avLst/>
              <a:gdLst/>
              <a:ahLst/>
              <a:cxnLst/>
              <a:rect l="l" t="t" r="r" b="b"/>
              <a:pathLst>
                <a:path w="731520" h="711835">
                  <a:moveTo>
                    <a:pt x="0" y="177926"/>
                  </a:moveTo>
                  <a:lnTo>
                    <a:pt x="177926" y="0"/>
                  </a:lnTo>
                  <a:lnTo>
                    <a:pt x="731520" y="0"/>
                  </a:lnTo>
                  <a:lnTo>
                    <a:pt x="731520" y="533780"/>
                  </a:lnTo>
                  <a:lnTo>
                    <a:pt x="553592" y="711707"/>
                  </a:lnTo>
                  <a:lnTo>
                    <a:pt x="0" y="711707"/>
                  </a:lnTo>
                  <a:lnTo>
                    <a:pt x="0" y="177926"/>
                  </a:lnTo>
                  <a:close/>
                </a:path>
                <a:path w="731520" h="711835">
                  <a:moveTo>
                    <a:pt x="0" y="177926"/>
                  </a:moveTo>
                  <a:lnTo>
                    <a:pt x="553592" y="177926"/>
                  </a:lnTo>
                  <a:lnTo>
                    <a:pt x="731520" y="0"/>
                  </a:lnTo>
                </a:path>
                <a:path w="731520" h="711835">
                  <a:moveTo>
                    <a:pt x="553592" y="177926"/>
                  </a:moveTo>
                  <a:lnTo>
                    <a:pt x="553592" y="711707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64479" y="2806064"/>
              <a:ext cx="688975" cy="678180"/>
            </a:xfrm>
            <a:custGeom>
              <a:avLst/>
              <a:gdLst/>
              <a:ahLst/>
              <a:cxnLst/>
              <a:rect l="l" t="t" r="r" b="b"/>
              <a:pathLst>
                <a:path w="688975" h="678179">
                  <a:moveTo>
                    <a:pt x="688466" y="0"/>
                  </a:moveTo>
                  <a:lnTo>
                    <a:pt x="0" y="0"/>
                  </a:lnTo>
                  <a:lnTo>
                    <a:pt x="0" y="677799"/>
                  </a:lnTo>
                  <a:lnTo>
                    <a:pt x="688466" y="677799"/>
                  </a:lnTo>
                  <a:lnTo>
                    <a:pt x="688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52946" y="2580131"/>
              <a:ext cx="226060" cy="904240"/>
            </a:xfrm>
            <a:custGeom>
              <a:avLst/>
              <a:gdLst/>
              <a:ahLst/>
              <a:cxnLst/>
              <a:rect l="l" t="t" r="r" b="b"/>
              <a:pathLst>
                <a:path w="226060" h="904239">
                  <a:moveTo>
                    <a:pt x="225932" y="0"/>
                  </a:moveTo>
                  <a:lnTo>
                    <a:pt x="0" y="225932"/>
                  </a:lnTo>
                  <a:lnTo>
                    <a:pt x="0" y="903731"/>
                  </a:lnTo>
                  <a:lnTo>
                    <a:pt x="225932" y="677798"/>
                  </a:lnTo>
                  <a:lnTo>
                    <a:pt x="225932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64479" y="2580131"/>
              <a:ext cx="914400" cy="226060"/>
            </a:xfrm>
            <a:custGeom>
              <a:avLst/>
              <a:gdLst/>
              <a:ahLst/>
              <a:cxnLst/>
              <a:rect l="l" t="t" r="r" b="b"/>
              <a:pathLst>
                <a:path w="914400" h="226060">
                  <a:moveTo>
                    <a:pt x="914400" y="0"/>
                  </a:moveTo>
                  <a:lnTo>
                    <a:pt x="225933" y="0"/>
                  </a:lnTo>
                  <a:lnTo>
                    <a:pt x="0" y="225932"/>
                  </a:lnTo>
                  <a:lnTo>
                    <a:pt x="688467" y="22593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4479" y="2580131"/>
              <a:ext cx="914400" cy="904240"/>
            </a:xfrm>
            <a:custGeom>
              <a:avLst/>
              <a:gdLst/>
              <a:ahLst/>
              <a:cxnLst/>
              <a:rect l="l" t="t" r="r" b="b"/>
              <a:pathLst>
                <a:path w="914400" h="904239">
                  <a:moveTo>
                    <a:pt x="0" y="225932"/>
                  </a:moveTo>
                  <a:lnTo>
                    <a:pt x="225933" y="0"/>
                  </a:lnTo>
                  <a:lnTo>
                    <a:pt x="914400" y="0"/>
                  </a:lnTo>
                  <a:lnTo>
                    <a:pt x="914400" y="677798"/>
                  </a:lnTo>
                  <a:lnTo>
                    <a:pt x="688467" y="903731"/>
                  </a:lnTo>
                  <a:lnTo>
                    <a:pt x="0" y="903731"/>
                  </a:lnTo>
                  <a:lnTo>
                    <a:pt x="0" y="225932"/>
                  </a:lnTo>
                  <a:close/>
                </a:path>
                <a:path w="914400" h="904239">
                  <a:moveTo>
                    <a:pt x="0" y="225932"/>
                  </a:moveTo>
                  <a:lnTo>
                    <a:pt x="688467" y="225932"/>
                  </a:lnTo>
                  <a:lnTo>
                    <a:pt x="914400" y="0"/>
                  </a:lnTo>
                </a:path>
                <a:path w="914400" h="904239">
                  <a:moveTo>
                    <a:pt x="688467" y="225932"/>
                  </a:moveTo>
                  <a:lnTo>
                    <a:pt x="688467" y="903731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9679" y="3533012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540638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540638" y="540638"/>
                  </a:lnTo>
                  <a:lnTo>
                    <a:pt x="5406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00318" y="3352799"/>
              <a:ext cx="180340" cy="721360"/>
            </a:xfrm>
            <a:custGeom>
              <a:avLst/>
              <a:gdLst/>
              <a:ahLst/>
              <a:cxnLst/>
              <a:rect l="l" t="t" r="r" b="b"/>
              <a:pathLst>
                <a:path w="180339" h="721360">
                  <a:moveTo>
                    <a:pt x="180212" y="0"/>
                  </a:moveTo>
                  <a:lnTo>
                    <a:pt x="0" y="180212"/>
                  </a:lnTo>
                  <a:lnTo>
                    <a:pt x="0" y="720851"/>
                  </a:lnTo>
                  <a:lnTo>
                    <a:pt x="180212" y="540638"/>
                  </a:lnTo>
                  <a:lnTo>
                    <a:pt x="180212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9679" y="3352799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720852" y="0"/>
                  </a:moveTo>
                  <a:lnTo>
                    <a:pt x="180212" y="0"/>
                  </a:lnTo>
                  <a:lnTo>
                    <a:pt x="0" y="180212"/>
                  </a:lnTo>
                  <a:lnTo>
                    <a:pt x="540639" y="180212"/>
                  </a:lnTo>
                  <a:lnTo>
                    <a:pt x="720852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9679" y="335279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180212"/>
                  </a:moveTo>
                  <a:lnTo>
                    <a:pt x="180212" y="0"/>
                  </a:lnTo>
                  <a:lnTo>
                    <a:pt x="720852" y="0"/>
                  </a:lnTo>
                  <a:lnTo>
                    <a:pt x="720852" y="540638"/>
                  </a:lnTo>
                  <a:lnTo>
                    <a:pt x="540639" y="720851"/>
                  </a:lnTo>
                  <a:lnTo>
                    <a:pt x="0" y="720851"/>
                  </a:lnTo>
                  <a:lnTo>
                    <a:pt x="0" y="180212"/>
                  </a:lnTo>
                  <a:close/>
                </a:path>
                <a:path w="721360" h="721360">
                  <a:moveTo>
                    <a:pt x="0" y="180212"/>
                  </a:moveTo>
                  <a:lnTo>
                    <a:pt x="540639" y="180212"/>
                  </a:lnTo>
                  <a:lnTo>
                    <a:pt x="720852" y="0"/>
                  </a:lnTo>
                </a:path>
                <a:path w="721360" h="721360">
                  <a:moveTo>
                    <a:pt x="540639" y="180212"/>
                  </a:moveTo>
                  <a:lnTo>
                    <a:pt x="540639" y="720851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23787" y="3655313"/>
              <a:ext cx="418465" cy="448945"/>
            </a:xfrm>
            <a:custGeom>
              <a:avLst/>
              <a:gdLst/>
              <a:ahLst/>
              <a:cxnLst/>
              <a:rect l="l" t="t" r="r" b="b"/>
              <a:pathLst>
                <a:path w="418464" h="448945">
                  <a:moveTo>
                    <a:pt x="418338" y="0"/>
                  </a:moveTo>
                  <a:lnTo>
                    <a:pt x="0" y="0"/>
                  </a:lnTo>
                  <a:lnTo>
                    <a:pt x="0" y="448818"/>
                  </a:lnTo>
                  <a:lnTo>
                    <a:pt x="418338" y="448818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42125" y="3515867"/>
              <a:ext cx="139700" cy="588645"/>
            </a:xfrm>
            <a:custGeom>
              <a:avLst/>
              <a:gdLst/>
              <a:ahLst/>
              <a:cxnLst/>
              <a:rect l="l" t="t" r="r" b="b"/>
              <a:pathLst>
                <a:path w="139700" h="588645">
                  <a:moveTo>
                    <a:pt x="139446" y="0"/>
                  </a:moveTo>
                  <a:lnTo>
                    <a:pt x="0" y="139446"/>
                  </a:lnTo>
                  <a:lnTo>
                    <a:pt x="0" y="588264"/>
                  </a:lnTo>
                  <a:lnTo>
                    <a:pt x="139446" y="448818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23787" y="3515867"/>
              <a:ext cx="558165" cy="139700"/>
            </a:xfrm>
            <a:custGeom>
              <a:avLst/>
              <a:gdLst/>
              <a:ahLst/>
              <a:cxnLst/>
              <a:rect l="l" t="t" r="r" b="b"/>
              <a:pathLst>
                <a:path w="558164" h="139700">
                  <a:moveTo>
                    <a:pt x="557784" y="0"/>
                  </a:moveTo>
                  <a:lnTo>
                    <a:pt x="139446" y="0"/>
                  </a:lnTo>
                  <a:lnTo>
                    <a:pt x="0" y="139446"/>
                  </a:lnTo>
                  <a:lnTo>
                    <a:pt x="418338" y="139446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23787" y="3515867"/>
              <a:ext cx="558165" cy="588645"/>
            </a:xfrm>
            <a:custGeom>
              <a:avLst/>
              <a:gdLst/>
              <a:ahLst/>
              <a:cxnLst/>
              <a:rect l="l" t="t" r="r" b="b"/>
              <a:pathLst>
                <a:path w="558164" h="588645">
                  <a:moveTo>
                    <a:pt x="0" y="139446"/>
                  </a:moveTo>
                  <a:lnTo>
                    <a:pt x="139446" y="0"/>
                  </a:lnTo>
                  <a:lnTo>
                    <a:pt x="557784" y="0"/>
                  </a:lnTo>
                  <a:lnTo>
                    <a:pt x="557784" y="448818"/>
                  </a:lnTo>
                  <a:lnTo>
                    <a:pt x="418338" y="588264"/>
                  </a:lnTo>
                  <a:lnTo>
                    <a:pt x="0" y="588264"/>
                  </a:lnTo>
                  <a:lnTo>
                    <a:pt x="0" y="139446"/>
                  </a:lnTo>
                  <a:close/>
                </a:path>
                <a:path w="558164" h="588645">
                  <a:moveTo>
                    <a:pt x="0" y="139446"/>
                  </a:moveTo>
                  <a:lnTo>
                    <a:pt x="418338" y="139446"/>
                  </a:lnTo>
                  <a:lnTo>
                    <a:pt x="557784" y="0"/>
                  </a:lnTo>
                </a:path>
                <a:path w="558164" h="588645">
                  <a:moveTo>
                    <a:pt x="418338" y="139446"/>
                  </a:moveTo>
                  <a:lnTo>
                    <a:pt x="418338" y="588264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315" y="252984"/>
            <a:ext cx="2836164" cy="37185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3556" y="278384"/>
            <a:ext cx="27628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6095" algn="ctr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indent="1905" algn="ctr">
              <a:lnSpc>
                <a:spcPct val="100000"/>
              </a:lnSpc>
            </a:pP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критического </a:t>
            </a:r>
            <a:r>
              <a:rPr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sz="2400" b="1" spc="-16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(ТРКМ)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0810" y="1741119"/>
            <a:ext cx="170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11111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107438"/>
            <a:ext cx="4114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-9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особая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обучения,</a:t>
            </a:r>
            <a:r>
              <a:rPr sz="2400" spc="-1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отвечает</a:t>
            </a:r>
            <a:r>
              <a:rPr sz="2400" spc="-5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sz="2400" spc="-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sz="2400" spc="-8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мыслить.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51" y="3669791"/>
            <a:ext cx="3674364" cy="29138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94575" y="416292"/>
            <a:ext cx="4091304" cy="307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353695" indent="420370">
              <a:lnSpc>
                <a:spcPct val="117200"/>
              </a:lnSpc>
              <a:spcBef>
                <a:spcPts val="95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Блум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американский</a:t>
            </a:r>
            <a:r>
              <a:rPr sz="24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4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психолог,</a:t>
            </a:r>
            <a:r>
              <a:rPr sz="2400" spc="-9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известен</a:t>
            </a:r>
            <a:r>
              <a:rPr sz="2400" spc="-10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теории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«таксономия»</a:t>
            </a:r>
            <a:r>
              <a:rPr sz="2400" spc="-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2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sz="2400" spc="-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30504" marR="22288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принципу</a:t>
            </a:r>
            <a:r>
              <a:rPr sz="2400" spc="-9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«от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простого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-1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сложному»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3480816"/>
            <a:ext cx="4965192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0698"/>
            <a:ext cx="586740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собой объемную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фигуру,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сторонах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sz="28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написаны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(либо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нарисованы 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схемы-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картинки,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8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sz="2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приемлемо).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отправной</a:t>
            </a:r>
            <a:r>
              <a:rPr sz="28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точкой</a:t>
            </a:r>
            <a:r>
              <a:rPr sz="28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ответа.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0"/>
            <a:ext cx="5745480" cy="3831336"/>
          </a:xfrm>
          <a:prstGeom prst="rect">
            <a:avLst/>
          </a:prstGeom>
        </p:spPr>
      </p:pic>
      <p:pic>
        <p:nvPicPr>
          <p:cNvPr id="3074" name="Picture 2" descr="E:\Кубик БЛУМА Мастер класс\1708837317_kartinki-pibig-info-p-kartinka-kubik-bluma-obo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81400"/>
            <a:ext cx="4191000" cy="296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11" y="528827"/>
            <a:ext cx="9784080" cy="782320"/>
          </a:xfrm>
          <a:custGeom>
            <a:avLst/>
            <a:gdLst/>
            <a:ahLst/>
            <a:cxnLst/>
            <a:rect l="l" t="t" r="r" b="b"/>
            <a:pathLst>
              <a:path w="9784080" h="782319">
                <a:moveTo>
                  <a:pt x="0" y="160782"/>
                </a:moveTo>
                <a:lnTo>
                  <a:pt x="8199" y="109971"/>
                </a:lnTo>
                <a:lnTo>
                  <a:pt x="31028" y="65836"/>
                </a:lnTo>
                <a:lnTo>
                  <a:pt x="65836" y="31028"/>
                </a:lnTo>
                <a:lnTo>
                  <a:pt x="109971" y="8199"/>
                </a:lnTo>
                <a:lnTo>
                  <a:pt x="160781" y="0"/>
                </a:lnTo>
                <a:lnTo>
                  <a:pt x="9623298" y="0"/>
                </a:lnTo>
                <a:lnTo>
                  <a:pt x="9674108" y="8199"/>
                </a:lnTo>
                <a:lnTo>
                  <a:pt x="9718243" y="31028"/>
                </a:lnTo>
                <a:lnTo>
                  <a:pt x="9753051" y="65836"/>
                </a:lnTo>
                <a:lnTo>
                  <a:pt x="9775880" y="109971"/>
                </a:lnTo>
                <a:lnTo>
                  <a:pt x="9784080" y="160782"/>
                </a:lnTo>
                <a:lnTo>
                  <a:pt x="9784080" y="621030"/>
                </a:lnTo>
                <a:lnTo>
                  <a:pt x="9775880" y="671840"/>
                </a:lnTo>
                <a:lnTo>
                  <a:pt x="9753051" y="715975"/>
                </a:lnTo>
                <a:lnTo>
                  <a:pt x="9718243" y="750783"/>
                </a:lnTo>
                <a:lnTo>
                  <a:pt x="9674108" y="773612"/>
                </a:lnTo>
                <a:lnTo>
                  <a:pt x="9623298" y="781812"/>
                </a:lnTo>
                <a:lnTo>
                  <a:pt x="160781" y="781812"/>
                </a:lnTo>
                <a:lnTo>
                  <a:pt x="109971" y="773612"/>
                </a:lnTo>
                <a:lnTo>
                  <a:pt x="65836" y="750783"/>
                </a:lnTo>
                <a:lnTo>
                  <a:pt x="31028" y="715975"/>
                </a:lnTo>
                <a:lnTo>
                  <a:pt x="8199" y="671840"/>
                </a:lnTo>
                <a:lnTo>
                  <a:pt x="0" y="621030"/>
                </a:lnTo>
                <a:lnTo>
                  <a:pt x="0" y="160782"/>
                </a:lnTo>
                <a:close/>
              </a:path>
            </a:pathLst>
          </a:custGeom>
          <a:ln w="12192">
            <a:solidFill>
              <a:srgbClr val="315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963519"/>
          </a:xfrm>
          <a:prstGeom prst="rect">
            <a:avLst/>
          </a:prstGeom>
        </p:spPr>
        <p:txBody>
          <a:bodyPr vert="horz" wrap="square" lIns="0" tIns="527481" rIns="0" bIns="0" rtlCol="0">
            <a:spAutoFit/>
          </a:bodyPr>
          <a:lstStyle/>
          <a:p>
            <a:pPr marL="31591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sz="2800" spc="-5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800" spc="-7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Кубиком: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5061" y="1781301"/>
            <a:ext cx="9827260" cy="3696335"/>
            <a:chOff x="1385061" y="1781301"/>
            <a:chExt cx="9827260" cy="3696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411" y="1787651"/>
              <a:ext cx="9803892" cy="883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1411" y="1787651"/>
              <a:ext cx="9804400" cy="883919"/>
            </a:xfrm>
            <a:custGeom>
              <a:avLst/>
              <a:gdLst/>
              <a:ahLst/>
              <a:cxnLst/>
              <a:rect l="l" t="t" r="r" b="b"/>
              <a:pathLst>
                <a:path w="9804400" h="883919">
                  <a:moveTo>
                    <a:pt x="0" y="218439"/>
                  </a:moveTo>
                  <a:lnTo>
                    <a:pt x="5768" y="168350"/>
                  </a:lnTo>
                  <a:lnTo>
                    <a:pt x="22200" y="122371"/>
                  </a:lnTo>
                  <a:lnTo>
                    <a:pt x="47986" y="81813"/>
                  </a:lnTo>
                  <a:lnTo>
                    <a:pt x="81813" y="47986"/>
                  </a:lnTo>
                  <a:lnTo>
                    <a:pt x="122371" y="22200"/>
                  </a:lnTo>
                  <a:lnTo>
                    <a:pt x="168350" y="5768"/>
                  </a:lnTo>
                  <a:lnTo>
                    <a:pt x="218440" y="0"/>
                  </a:lnTo>
                  <a:lnTo>
                    <a:pt x="9585452" y="0"/>
                  </a:lnTo>
                  <a:lnTo>
                    <a:pt x="9635541" y="5768"/>
                  </a:lnTo>
                  <a:lnTo>
                    <a:pt x="9681520" y="22200"/>
                  </a:lnTo>
                  <a:lnTo>
                    <a:pt x="9722078" y="47986"/>
                  </a:lnTo>
                  <a:lnTo>
                    <a:pt x="9755905" y="81813"/>
                  </a:lnTo>
                  <a:lnTo>
                    <a:pt x="9781691" y="122371"/>
                  </a:lnTo>
                  <a:lnTo>
                    <a:pt x="9798123" y="168350"/>
                  </a:lnTo>
                  <a:lnTo>
                    <a:pt x="9803892" y="218439"/>
                  </a:lnTo>
                  <a:lnTo>
                    <a:pt x="9803892" y="665480"/>
                  </a:lnTo>
                  <a:lnTo>
                    <a:pt x="9798123" y="715569"/>
                  </a:lnTo>
                  <a:lnTo>
                    <a:pt x="9781691" y="761548"/>
                  </a:lnTo>
                  <a:lnTo>
                    <a:pt x="9755905" y="802106"/>
                  </a:lnTo>
                  <a:lnTo>
                    <a:pt x="9722078" y="835933"/>
                  </a:lnTo>
                  <a:lnTo>
                    <a:pt x="9681520" y="861719"/>
                  </a:lnTo>
                  <a:lnTo>
                    <a:pt x="9635541" y="878151"/>
                  </a:lnTo>
                  <a:lnTo>
                    <a:pt x="9585452" y="883920"/>
                  </a:lnTo>
                  <a:lnTo>
                    <a:pt x="218440" y="883920"/>
                  </a:lnTo>
                  <a:lnTo>
                    <a:pt x="168350" y="878151"/>
                  </a:lnTo>
                  <a:lnTo>
                    <a:pt x="122371" y="861719"/>
                  </a:lnTo>
                  <a:lnTo>
                    <a:pt x="81813" y="835933"/>
                  </a:lnTo>
                  <a:lnTo>
                    <a:pt x="47986" y="802106"/>
                  </a:lnTo>
                  <a:lnTo>
                    <a:pt x="22200" y="761548"/>
                  </a:lnTo>
                  <a:lnTo>
                    <a:pt x="5768" y="715569"/>
                  </a:lnTo>
                  <a:lnTo>
                    <a:pt x="0" y="665480"/>
                  </a:lnTo>
                  <a:lnTo>
                    <a:pt x="0" y="218439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411" y="2708147"/>
              <a:ext cx="9803892" cy="8823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91411" y="2708147"/>
              <a:ext cx="9804400" cy="882650"/>
            </a:xfrm>
            <a:custGeom>
              <a:avLst/>
              <a:gdLst/>
              <a:ahLst/>
              <a:cxnLst/>
              <a:rect l="l" t="t" r="r" b="b"/>
              <a:pathLst>
                <a:path w="9804400" h="882650">
                  <a:moveTo>
                    <a:pt x="0" y="218059"/>
                  </a:moveTo>
                  <a:lnTo>
                    <a:pt x="5760" y="168070"/>
                  </a:lnTo>
                  <a:lnTo>
                    <a:pt x="22169" y="122177"/>
                  </a:lnTo>
                  <a:lnTo>
                    <a:pt x="47916" y="81688"/>
                  </a:lnTo>
                  <a:lnTo>
                    <a:pt x="81688" y="47916"/>
                  </a:lnTo>
                  <a:lnTo>
                    <a:pt x="122177" y="22169"/>
                  </a:lnTo>
                  <a:lnTo>
                    <a:pt x="168070" y="5760"/>
                  </a:lnTo>
                  <a:lnTo>
                    <a:pt x="218059" y="0"/>
                  </a:lnTo>
                  <a:lnTo>
                    <a:pt x="9585833" y="0"/>
                  </a:lnTo>
                  <a:lnTo>
                    <a:pt x="9635821" y="5760"/>
                  </a:lnTo>
                  <a:lnTo>
                    <a:pt x="9681714" y="22169"/>
                  </a:lnTo>
                  <a:lnTo>
                    <a:pt x="9722203" y="47916"/>
                  </a:lnTo>
                  <a:lnTo>
                    <a:pt x="9755975" y="81688"/>
                  </a:lnTo>
                  <a:lnTo>
                    <a:pt x="9781722" y="122177"/>
                  </a:lnTo>
                  <a:lnTo>
                    <a:pt x="9798131" y="168070"/>
                  </a:lnTo>
                  <a:lnTo>
                    <a:pt x="9803892" y="218059"/>
                  </a:lnTo>
                  <a:lnTo>
                    <a:pt x="9803892" y="664337"/>
                  </a:lnTo>
                  <a:lnTo>
                    <a:pt x="9798131" y="714325"/>
                  </a:lnTo>
                  <a:lnTo>
                    <a:pt x="9781722" y="760218"/>
                  </a:lnTo>
                  <a:lnTo>
                    <a:pt x="9755975" y="800707"/>
                  </a:lnTo>
                  <a:lnTo>
                    <a:pt x="9722203" y="834479"/>
                  </a:lnTo>
                  <a:lnTo>
                    <a:pt x="9681714" y="860226"/>
                  </a:lnTo>
                  <a:lnTo>
                    <a:pt x="9635821" y="876635"/>
                  </a:lnTo>
                  <a:lnTo>
                    <a:pt x="9585833" y="882396"/>
                  </a:lnTo>
                  <a:lnTo>
                    <a:pt x="218059" y="882396"/>
                  </a:lnTo>
                  <a:lnTo>
                    <a:pt x="168070" y="876635"/>
                  </a:lnTo>
                  <a:lnTo>
                    <a:pt x="122177" y="860226"/>
                  </a:lnTo>
                  <a:lnTo>
                    <a:pt x="81688" y="834479"/>
                  </a:lnTo>
                  <a:lnTo>
                    <a:pt x="47916" y="800707"/>
                  </a:lnTo>
                  <a:lnTo>
                    <a:pt x="22169" y="760218"/>
                  </a:lnTo>
                  <a:lnTo>
                    <a:pt x="5760" y="714325"/>
                  </a:lnTo>
                  <a:lnTo>
                    <a:pt x="0" y="664337"/>
                  </a:lnTo>
                  <a:lnTo>
                    <a:pt x="0" y="21805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2079" y="3646931"/>
              <a:ext cx="9793224" cy="8839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2079" y="3646931"/>
              <a:ext cx="9793605" cy="883919"/>
            </a:xfrm>
            <a:custGeom>
              <a:avLst/>
              <a:gdLst/>
              <a:ahLst/>
              <a:cxnLst/>
              <a:rect l="l" t="t" r="r" b="b"/>
              <a:pathLst>
                <a:path w="9793605" h="8839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19" y="0"/>
                  </a:lnTo>
                  <a:lnTo>
                    <a:pt x="9595104" y="0"/>
                  </a:lnTo>
                  <a:lnTo>
                    <a:pt x="9640548" y="5229"/>
                  </a:lnTo>
                  <a:lnTo>
                    <a:pt x="9682256" y="20127"/>
                  </a:lnTo>
                  <a:lnTo>
                    <a:pt x="9719041" y="43507"/>
                  </a:lnTo>
                  <a:lnTo>
                    <a:pt x="9749716" y="74182"/>
                  </a:lnTo>
                  <a:lnTo>
                    <a:pt x="9773096" y="110967"/>
                  </a:lnTo>
                  <a:lnTo>
                    <a:pt x="9787994" y="152675"/>
                  </a:lnTo>
                  <a:lnTo>
                    <a:pt x="9793224" y="198120"/>
                  </a:lnTo>
                  <a:lnTo>
                    <a:pt x="9793224" y="685800"/>
                  </a:lnTo>
                  <a:lnTo>
                    <a:pt x="9787994" y="731244"/>
                  </a:lnTo>
                  <a:lnTo>
                    <a:pt x="9773096" y="772952"/>
                  </a:lnTo>
                  <a:lnTo>
                    <a:pt x="9749716" y="809737"/>
                  </a:lnTo>
                  <a:lnTo>
                    <a:pt x="9719041" y="840412"/>
                  </a:lnTo>
                  <a:lnTo>
                    <a:pt x="9682256" y="863792"/>
                  </a:lnTo>
                  <a:lnTo>
                    <a:pt x="9640548" y="878690"/>
                  </a:lnTo>
                  <a:lnTo>
                    <a:pt x="9595104" y="883920"/>
                  </a:lnTo>
                  <a:lnTo>
                    <a:pt x="198119" y="883920"/>
                  </a:lnTo>
                  <a:lnTo>
                    <a:pt x="152675" y="878690"/>
                  </a:lnTo>
                  <a:lnTo>
                    <a:pt x="110967" y="863792"/>
                  </a:lnTo>
                  <a:lnTo>
                    <a:pt x="74182" y="840412"/>
                  </a:lnTo>
                  <a:lnTo>
                    <a:pt x="43507" y="809737"/>
                  </a:lnTo>
                  <a:lnTo>
                    <a:pt x="20127" y="772952"/>
                  </a:lnTo>
                  <a:lnTo>
                    <a:pt x="5229" y="731244"/>
                  </a:lnTo>
                  <a:lnTo>
                    <a:pt x="0" y="685800"/>
                  </a:lnTo>
                  <a:lnTo>
                    <a:pt x="0" y="19812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9" y="4587239"/>
              <a:ext cx="9803892" cy="883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02079" y="4587239"/>
              <a:ext cx="9804400" cy="883919"/>
            </a:xfrm>
            <a:custGeom>
              <a:avLst/>
              <a:gdLst/>
              <a:ahLst/>
              <a:cxnLst/>
              <a:rect l="l" t="t" r="r" b="b"/>
              <a:pathLst>
                <a:path w="9804400" h="8839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19" y="0"/>
                  </a:lnTo>
                  <a:lnTo>
                    <a:pt x="9605772" y="0"/>
                  </a:lnTo>
                  <a:lnTo>
                    <a:pt x="9651216" y="5229"/>
                  </a:lnTo>
                  <a:lnTo>
                    <a:pt x="9692924" y="20127"/>
                  </a:lnTo>
                  <a:lnTo>
                    <a:pt x="9729709" y="43507"/>
                  </a:lnTo>
                  <a:lnTo>
                    <a:pt x="9760384" y="74182"/>
                  </a:lnTo>
                  <a:lnTo>
                    <a:pt x="9783764" y="110967"/>
                  </a:lnTo>
                  <a:lnTo>
                    <a:pt x="9798662" y="152675"/>
                  </a:lnTo>
                  <a:lnTo>
                    <a:pt x="9803892" y="198120"/>
                  </a:lnTo>
                  <a:lnTo>
                    <a:pt x="9803892" y="685800"/>
                  </a:lnTo>
                  <a:lnTo>
                    <a:pt x="9798662" y="731244"/>
                  </a:lnTo>
                  <a:lnTo>
                    <a:pt x="9783764" y="772952"/>
                  </a:lnTo>
                  <a:lnTo>
                    <a:pt x="9760384" y="809737"/>
                  </a:lnTo>
                  <a:lnTo>
                    <a:pt x="9729709" y="840412"/>
                  </a:lnTo>
                  <a:lnTo>
                    <a:pt x="9692924" y="863792"/>
                  </a:lnTo>
                  <a:lnTo>
                    <a:pt x="9651216" y="878690"/>
                  </a:lnTo>
                  <a:lnTo>
                    <a:pt x="9605772" y="883920"/>
                  </a:lnTo>
                  <a:lnTo>
                    <a:pt x="198119" y="883920"/>
                  </a:lnTo>
                  <a:lnTo>
                    <a:pt x="152675" y="878690"/>
                  </a:lnTo>
                  <a:lnTo>
                    <a:pt x="110967" y="863792"/>
                  </a:lnTo>
                  <a:lnTo>
                    <a:pt x="74182" y="840412"/>
                  </a:lnTo>
                  <a:lnTo>
                    <a:pt x="43507" y="809737"/>
                  </a:lnTo>
                  <a:lnTo>
                    <a:pt x="20127" y="772952"/>
                  </a:lnTo>
                  <a:lnTo>
                    <a:pt x="5229" y="731244"/>
                  </a:lnTo>
                  <a:lnTo>
                    <a:pt x="0" y="685800"/>
                  </a:lnTo>
                  <a:lnTo>
                    <a:pt x="0" y="198120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533271" y="1905126"/>
            <a:ext cx="8690610" cy="336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380" indent="-2794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00380" algn="l"/>
              </a:tabLst>
            </a:pPr>
            <a:r>
              <a:rPr lang="ru-RU" spc="-20" dirty="0" smtClean="0">
                <a:latin typeface="Times New Roman" pitchFamily="18" charset="0"/>
                <a:cs typeface="Times New Roman" pitchFamily="18" charset="0"/>
              </a:rPr>
              <a:t>Формулируется тема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spc="-8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pc="-8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spc="-4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45" dirty="0" smtClean="0">
                <a:latin typeface="Times New Roman" pitchFamily="18" charset="0"/>
                <a:cs typeface="Times New Roman" pitchFamily="18" charset="0"/>
              </a:rPr>
              <a:t> совместной деятельности с детьми.</a:t>
            </a:r>
            <a:endParaRPr spc="-1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 marL="291465" indent="-27876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1465" algn="l"/>
              </a:tabLst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pc="-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pc="-9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04825" indent="-2794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04825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Выпавшая</a:t>
            </a:r>
            <a:r>
              <a:rPr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укажет,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какого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следует</a:t>
            </a:r>
            <a:r>
              <a:rPr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задать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04825" indent="-279400">
              <a:lnSpc>
                <a:spcPct val="100000"/>
              </a:lnSpc>
              <a:buAutoNum type="arabicPeriod" startAt="2"/>
              <a:tabLst>
                <a:tab pos="504825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пор,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задействованы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06811" y="1848611"/>
            <a:ext cx="698500" cy="3450590"/>
            <a:chOff x="10306811" y="1848611"/>
            <a:chExt cx="698500" cy="3450590"/>
          </a:xfrm>
        </p:grpSpPr>
        <p:sp>
          <p:nvSpPr>
            <p:cNvPr id="15" name="object 15"/>
            <p:cNvSpPr/>
            <p:nvPr/>
          </p:nvSpPr>
          <p:spPr>
            <a:xfrm>
              <a:off x="10312907" y="3028950"/>
              <a:ext cx="447675" cy="422909"/>
            </a:xfrm>
            <a:custGeom>
              <a:avLst/>
              <a:gdLst/>
              <a:ahLst/>
              <a:cxnLst/>
              <a:rect l="l" t="t" r="r" b="b"/>
              <a:pathLst>
                <a:path w="447675" h="422910">
                  <a:moveTo>
                    <a:pt x="447294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447294" y="422910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60201" y="2887979"/>
              <a:ext cx="140970" cy="563880"/>
            </a:xfrm>
            <a:custGeom>
              <a:avLst/>
              <a:gdLst/>
              <a:ahLst/>
              <a:cxnLst/>
              <a:rect l="l" t="t" r="r" b="b"/>
              <a:pathLst>
                <a:path w="140970" h="563879">
                  <a:moveTo>
                    <a:pt x="140970" y="0"/>
                  </a:moveTo>
                  <a:lnTo>
                    <a:pt x="0" y="140970"/>
                  </a:lnTo>
                  <a:lnTo>
                    <a:pt x="0" y="563880"/>
                  </a:lnTo>
                  <a:lnTo>
                    <a:pt x="140970" y="42291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12907" y="2887979"/>
              <a:ext cx="588645" cy="140970"/>
            </a:xfrm>
            <a:custGeom>
              <a:avLst/>
              <a:gdLst/>
              <a:ahLst/>
              <a:cxnLst/>
              <a:rect l="l" t="t" r="r" b="b"/>
              <a:pathLst>
                <a:path w="588645" h="140969">
                  <a:moveTo>
                    <a:pt x="58826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447294" y="140970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12907" y="2887979"/>
              <a:ext cx="588645" cy="563880"/>
            </a:xfrm>
            <a:custGeom>
              <a:avLst/>
              <a:gdLst/>
              <a:ahLst/>
              <a:cxnLst/>
              <a:rect l="l" t="t" r="r" b="b"/>
              <a:pathLst>
                <a:path w="588645" h="563879">
                  <a:moveTo>
                    <a:pt x="0" y="140970"/>
                  </a:moveTo>
                  <a:lnTo>
                    <a:pt x="140970" y="0"/>
                  </a:lnTo>
                  <a:lnTo>
                    <a:pt x="588264" y="0"/>
                  </a:lnTo>
                  <a:lnTo>
                    <a:pt x="588264" y="422910"/>
                  </a:lnTo>
                  <a:lnTo>
                    <a:pt x="447294" y="563880"/>
                  </a:lnTo>
                  <a:lnTo>
                    <a:pt x="0" y="563880"/>
                  </a:lnTo>
                  <a:lnTo>
                    <a:pt x="0" y="140970"/>
                  </a:lnTo>
                  <a:close/>
                </a:path>
                <a:path w="588645" h="563879">
                  <a:moveTo>
                    <a:pt x="0" y="140970"/>
                  </a:moveTo>
                  <a:lnTo>
                    <a:pt x="447294" y="140970"/>
                  </a:lnTo>
                  <a:lnTo>
                    <a:pt x="588264" y="0"/>
                  </a:lnTo>
                </a:path>
                <a:path w="588645" h="563879">
                  <a:moveTo>
                    <a:pt x="447294" y="140970"/>
                  </a:moveTo>
                  <a:lnTo>
                    <a:pt x="447294" y="563880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2907" y="3771900"/>
              <a:ext cx="619125" cy="525780"/>
            </a:xfrm>
            <a:custGeom>
              <a:avLst/>
              <a:gdLst/>
              <a:ahLst/>
              <a:cxnLst/>
              <a:rect l="l" t="t" r="r" b="b"/>
              <a:pathLst>
                <a:path w="619125" h="525779">
                  <a:moveTo>
                    <a:pt x="618744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618744" y="525780"/>
                  </a:lnTo>
                  <a:lnTo>
                    <a:pt x="618744" y="460120"/>
                  </a:lnTo>
                  <a:lnTo>
                    <a:pt x="309372" y="460120"/>
                  </a:lnTo>
                  <a:lnTo>
                    <a:pt x="292905" y="456799"/>
                  </a:lnTo>
                  <a:lnTo>
                    <a:pt x="279463" y="447738"/>
                  </a:lnTo>
                  <a:lnTo>
                    <a:pt x="270402" y="434296"/>
                  </a:lnTo>
                  <a:lnTo>
                    <a:pt x="267081" y="417830"/>
                  </a:lnTo>
                  <a:lnTo>
                    <a:pt x="270402" y="401363"/>
                  </a:lnTo>
                  <a:lnTo>
                    <a:pt x="279463" y="387921"/>
                  </a:lnTo>
                  <a:lnTo>
                    <a:pt x="292905" y="378860"/>
                  </a:lnTo>
                  <a:lnTo>
                    <a:pt x="309372" y="375538"/>
                  </a:lnTo>
                  <a:lnTo>
                    <a:pt x="618744" y="375538"/>
                  </a:lnTo>
                  <a:lnTo>
                    <a:pt x="618744" y="361442"/>
                  </a:lnTo>
                  <a:lnTo>
                    <a:pt x="281177" y="361442"/>
                  </a:lnTo>
                  <a:lnTo>
                    <a:pt x="281177" y="305181"/>
                  </a:lnTo>
                  <a:lnTo>
                    <a:pt x="285613" y="272248"/>
                  </a:lnTo>
                  <a:lnTo>
                    <a:pt x="297703" y="245363"/>
                  </a:lnTo>
                  <a:lnTo>
                    <a:pt x="315628" y="227242"/>
                  </a:lnTo>
                  <a:lnTo>
                    <a:pt x="348507" y="217279"/>
                  </a:lnTo>
                  <a:lnTo>
                    <a:pt x="357473" y="208232"/>
                  </a:lnTo>
                  <a:lnTo>
                    <a:pt x="363533" y="194827"/>
                  </a:lnTo>
                  <a:lnTo>
                    <a:pt x="365760" y="178435"/>
                  </a:lnTo>
                  <a:lnTo>
                    <a:pt x="196723" y="178435"/>
                  </a:lnTo>
                  <a:lnTo>
                    <a:pt x="205573" y="134560"/>
                  </a:lnTo>
                  <a:lnTo>
                    <a:pt x="229711" y="98710"/>
                  </a:lnTo>
                  <a:lnTo>
                    <a:pt x="265517" y="74529"/>
                  </a:lnTo>
                  <a:lnTo>
                    <a:pt x="309372" y="65658"/>
                  </a:lnTo>
                  <a:lnTo>
                    <a:pt x="618744" y="65658"/>
                  </a:lnTo>
                  <a:lnTo>
                    <a:pt x="618744" y="0"/>
                  </a:lnTo>
                  <a:close/>
                </a:path>
                <a:path w="619125" h="525779">
                  <a:moveTo>
                    <a:pt x="618744" y="375538"/>
                  </a:moveTo>
                  <a:lnTo>
                    <a:pt x="309372" y="375538"/>
                  </a:lnTo>
                  <a:lnTo>
                    <a:pt x="325838" y="378860"/>
                  </a:lnTo>
                  <a:lnTo>
                    <a:pt x="339280" y="387921"/>
                  </a:lnTo>
                  <a:lnTo>
                    <a:pt x="348341" y="401363"/>
                  </a:lnTo>
                  <a:lnTo>
                    <a:pt x="351663" y="417830"/>
                  </a:lnTo>
                  <a:lnTo>
                    <a:pt x="348341" y="434296"/>
                  </a:lnTo>
                  <a:lnTo>
                    <a:pt x="339280" y="447738"/>
                  </a:lnTo>
                  <a:lnTo>
                    <a:pt x="325838" y="456799"/>
                  </a:lnTo>
                  <a:lnTo>
                    <a:pt x="309372" y="460120"/>
                  </a:lnTo>
                  <a:lnTo>
                    <a:pt x="618744" y="460120"/>
                  </a:lnTo>
                  <a:lnTo>
                    <a:pt x="618744" y="375538"/>
                  </a:lnTo>
                  <a:close/>
                </a:path>
                <a:path w="619125" h="525779">
                  <a:moveTo>
                    <a:pt x="618744" y="65658"/>
                  </a:moveTo>
                  <a:lnTo>
                    <a:pt x="309372" y="65658"/>
                  </a:lnTo>
                  <a:lnTo>
                    <a:pt x="353226" y="74529"/>
                  </a:lnTo>
                  <a:lnTo>
                    <a:pt x="389032" y="98710"/>
                  </a:lnTo>
                  <a:lnTo>
                    <a:pt x="413170" y="134560"/>
                  </a:lnTo>
                  <a:lnTo>
                    <a:pt x="422021" y="178435"/>
                  </a:lnTo>
                  <a:lnTo>
                    <a:pt x="417605" y="211294"/>
                  </a:lnTo>
                  <a:lnTo>
                    <a:pt x="405558" y="238140"/>
                  </a:lnTo>
                  <a:lnTo>
                    <a:pt x="387677" y="256248"/>
                  </a:lnTo>
                  <a:lnTo>
                    <a:pt x="354764" y="266211"/>
                  </a:lnTo>
                  <a:lnTo>
                    <a:pt x="345805" y="275272"/>
                  </a:lnTo>
                  <a:lnTo>
                    <a:pt x="339774" y="288714"/>
                  </a:lnTo>
                  <a:lnTo>
                    <a:pt x="337566" y="305181"/>
                  </a:lnTo>
                  <a:lnTo>
                    <a:pt x="337566" y="361442"/>
                  </a:lnTo>
                  <a:lnTo>
                    <a:pt x="618744" y="361442"/>
                  </a:lnTo>
                  <a:lnTo>
                    <a:pt x="618744" y="65658"/>
                  </a:lnTo>
                  <a:close/>
                </a:path>
                <a:path w="619125" h="525779">
                  <a:moveTo>
                    <a:pt x="309372" y="122047"/>
                  </a:moveTo>
                  <a:lnTo>
                    <a:pt x="287434" y="126482"/>
                  </a:lnTo>
                  <a:lnTo>
                    <a:pt x="269509" y="138572"/>
                  </a:lnTo>
                  <a:lnTo>
                    <a:pt x="257419" y="156497"/>
                  </a:lnTo>
                  <a:lnTo>
                    <a:pt x="252984" y="178435"/>
                  </a:lnTo>
                  <a:lnTo>
                    <a:pt x="365760" y="178435"/>
                  </a:lnTo>
                  <a:lnTo>
                    <a:pt x="361324" y="156497"/>
                  </a:lnTo>
                  <a:lnTo>
                    <a:pt x="349234" y="138572"/>
                  </a:lnTo>
                  <a:lnTo>
                    <a:pt x="331309" y="126482"/>
                  </a:lnTo>
                  <a:lnTo>
                    <a:pt x="309372" y="122047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9630" y="3837558"/>
              <a:ext cx="225425" cy="394970"/>
            </a:xfrm>
            <a:custGeom>
              <a:avLst/>
              <a:gdLst/>
              <a:ahLst/>
              <a:cxnLst/>
              <a:rect l="l" t="t" r="r" b="b"/>
              <a:pathLst>
                <a:path w="225425" h="394970">
                  <a:moveTo>
                    <a:pt x="208022" y="56388"/>
                  </a:moveTo>
                  <a:lnTo>
                    <a:pt x="112649" y="56388"/>
                  </a:lnTo>
                  <a:lnTo>
                    <a:pt x="134586" y="60823"/>
                  </a:lnTo>
                  <a:lnTo>
                    <a:pt x="152511" y="72913"/>
                  </a:lnTo>
                  <a:lnTo>
                    <a:pt x="164601" y="90838"/>
                  </a:lnTo>
                  <a:lnTo>
                    <a:pt x="169037" y="112776"/>
                  </a:lnTo>
                  <a:lnTo>
                    <a:pt x="166810" y="129168"/>
                  </a:lnTo>
                  <a:lnTo>
                    <a:pt x="160750" y="142573"/>
                  </a:lnTo>
                  <a:lnTo>
                    <a:pt x="151784" y="151620"/>
                  </a:lnTo>
                  <a:lnTo>
                    <a:pt x="118905" y="161583"/>
                  </a:lnTo>
                  <a:lnTo>
                    <a:pt x="100980" y="179705"/>
                  </a:lnTo>
                  <a:lnTo>
                    <a:pt x="88890" y="206589"/>
                  </a:lnTo>
                  <a:lnTo>
                    <a:pt x="84454" y="239522"/>
                  </a:lnTo>
                  <a:lnTo>
                    <a:pt x="84454" y="295783"/>
                  </a:lnTo>
                  <a:lnTo>
                    <a:pt x="140843" y="295783"/>
                  </a:lnTo>
                  <a:lnTo>
                    <a:pt x="140843" y="239522"/>
                  </a:lnTo>
                  <a:lnTo>
                    <a:pt x="143051" y="223055"/>
                  </a:lnTo>
                  <a:lnTo>
                    <a:pt x="149082" y="209613"/>
                  </a:lnTo>
                  <a:lnTo>
                    <a:pt x="158041" y="200552"/>
                  </a:lnTo>
                  <a:lnTo>
                    <a:pt x="190954" y="190589"/>
                  </a:lnTo>
                  <a:lnTo>
                    <a:pt x="208835" y="172481"/>
                  </a:lnTo>
                  <a:lnTo>
                    <a:pt x="220882" y="145635"/>
                  </a:lnTo>
                  <a:lnTo>
                    <a:pt x="225298" y="112776"/>
                  </a:lnTo>
                  <a:lnTo>
                    <a:pt x="216447" y="68901"/>
                  </a:lnTo>
                  <a:lnTo>
                    <a:pt x="208022" y="56388"/>
                  </a:lnTo>
                  <a:close/>
                </a:path>
                <a:path w="225425" h="394970">
                  <a:moveTo>
                    <a:pt x="112649" y="0"/>
                  </a:moveTo>
                  <a:lnTo>
                    <a:pt x="68794" y="8870"/>
                  </a:lnTo>
                  <a:lnTo>
                    <a:pt x="32988" y="33051"/>
                  </a:lnTo>
                  <a:lnTo>
                    <a:pt x="8850" y="68901"/>
                  </a:lnTo>
                  <a:lnTo>
                    <a:pt x="0" y="112776"/>
                  </a:lnTo>
                  <a:lnTo>
                    <a:pt x="56261" y="112776"/>
                  </a:lnTo>
                  <a:lnTo>
                    <a:pt x="60696" y="90838"/>
                  </a:lnTo>
                  <a:lnTo>
                    <a:pt x="72786" y="72913"/>
                  </a:lnTo>
                  <a:lnTo>
                    <a:pt x="90711" y="60823"/>
                  </a:lnTo>
                  <a:lnTo>
                    <a:pt x="112649" y="56388"/>
                  </a:lnTo>
                  <a:lnTo>
                    <a:pt x="208022" y="56388"/>
                  </a:lnTo>
                  <a:lnTo>
                    <a:pt x="192309" y="33051"/>
                  </a:lnTo>
                  <a:lnTo>
                    <a:pt x="156503" y="8870"/>
                  </a:lnTo>
                  <a:lnTo>
                    <a:pt x="112649" y="0"/>
                  </a:lnTo>
                  <a:close/>
                </a:path>
                <a:path w="225425" h="394970">
                  <a:moveTo>
                    <a:pt x="112649" y="309880"/>
                  </a:moveTo>
                  <a:lnTo>
                    <a:pt x="96182" y="313201"/>
                  </a:lnTo>
                  <a:lnTo>
                    <a:pt x="82740" y="322262"/>
                  </a:lnTo>
                  <a:lnTo>
                    <a:pt x="73679" y="335704"/>
                  </a:lnTo>
                  <a:lnTo>
                    <a:pt x="70358" y="352171"/>
                  </a:lnTo>
                  <a:lnTo>
                    <a:pt x="73679" y="368637"/>
                  </a:lnTo>
                  <a:lnTo>
                    <a:pt x="82740" y="382079"/>
                  </a:lnTo>
                  <a:lnTo>
                    <a:pt x="96182" y="391140"/>
                  </a:lnTo>
                  <a:lnTo>
                    <a:pt x="112649" y="394462"/>
                  </a:lnTo>
                  <a:lnTo>
                    <a:pt x="129115" y="391140"/>
                  </a:lnTo>
                  <a:lnTo>
                    <a:pt x="142557" y="382079"/>
                  </a:lnTo>
                  <a:lnTo>
                    <a:pt x="151618" y="368637"/>
                  </a:lnTo>
                  <a:lnTo>
                    <a:pt x="154940" y="352171"/>
                  </a:lnTo>
                  <a:lnTo>
                    <a:pt x="151618" y="335704"/>
                  </a:lnTo>
                  <a:lnTo>
                    <a:pt x="142557" y="322262"/>
                  </a:lnTo>
                  <a:lnTo>
                    <a:pt x="129115" y="313201"/>
                  </a:lnTo>
                  <a:lnTo>
                    <a:pt x="112649" y="309880"/>
                  </a:lnTo>
                  <a:close/>
                </a:path>
              </a:pathLst>
            </a:custGeom>
            <a:solidFill>
              <a:srgbClr val="647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9630" y="3837558"/>
              <a:ext cx="225425" cy="295910"/>
            </a:xfrm>
            <a:custGeom>
              <a:avLst/>
              <a:gdLst/>
              <a:ahLst/>
              <a:cxnLst/>
              <a:rect l="l" t="t" r="r" b="b"/>
              <a:pathLst>
                <a:path w="225425" h="295910">
                  <a:moveTo>
                    <a:pt x="0" y="112776"/>
                  </a:moveTo>
                  <a:lnTo>
                    <a:pt x="8850" y="68901"/>
                  </a:lnTo>
                  <a:lnTo>
                    <a:pt x="32988" y="33051"/>
                  </a:lnTo>
                  <a:lnTo>
                    <a:pt x="68794" y="8870"/>
                  </a:lnTo>
                  <a:lnTo>
                    <a:pt x="112649" y="0"/>
                  </a:lnTo>
                  <a:lnTo>
                    <a:pt x="156503" y="8870"/>
                  </a:lnTo>
                  <a:lnTo>
                    <a:pt x="192309" y="33051"/>
                  </a:lnTo>
                  <a:lnTo>
                    <a:pt x="216447" y="68901"/>
                  </a:lnTo>
                  <a:lnTo>
                    <a:pt x="225298" y="112776"/>
                  </a:lnTo>
                  <a:lnTo>
                    <a:pt x="220882" y="145635"/>
                  </a:lnTo>
                  <a:lnTo>
                    <a:pt x="208835" y="172481"/>
                  </a:lnTo>
                  <a:lnTo>
                    <a:pt x="190954" y="190589"/>
                  </a:lnTo>
                  <a:lnTo>
                    <a:pt x="169037" y="197231"/>
                  </a:lnTo>
                  <a:lnTo>
                    <a:pt x="158041" y="200552"/>
                  </a:lnTo>
                  <a:lnTo>
                    <a:pt x="149082" y="209613"/>
                  </a:lnTo>
                  <a:lnTo>
                    <a:pt x="143051" y="223055"/>
                  </a:lnTo>
                  <a:lnTo>
                    <a:pt x="140843" y="239522"/>
                  </a:lnTo>
                  <a:lnTo>
                    <a:pt x="140843" y="295783"/>
                  </a:lnTo>
                  <a:lnTo>
                    <a:pt x="84454" y="295783"/>
                  </a:lnTo>
                  <a:lnTo>
                    <a:pt x="84454" y="239522"/>
                  </a:lnTo>
                  <a:lnTo>
                    <a:pt x="88890" y="206589"/>
                  </a:lnTo>
                  <a:lnTo>
                    <a:pt x="100980" y="179705"/>
                  </a:lnTo>
                  <a:lnTo>
                    <a:pt x="118905" y="161583"/>
                  </a:lnTo>
                  <a:lnTo>
                    <a:pt x="140843" y="154940"/>
                  </a:lnTo>
                  <a:lnTo>
                    <a:pt x="151784" y="151620"/>
                  </a:lnTo>
                  <a:lnTo>
                    <a:pt x="160750" y="142573"/>
                  </a:lnTo>
                  <a:lnTo>
                    <a:pt x="166810" y="129168"/>
                  </a:lnTo>
                  <a:lnTo>
                    <a:pt x="169037" y="112776"/>
                  </a:lnTo>
                  <a:lnTo>
                    <a:pt x="164601" y="90838"/>
                  </a:lnTo>
                  <a:lnTo>
                    <a:pt x="152511" y="72913"/>
                  </a:lnTo>
                  <a:lnTo>
                    <a:pt x="134586" y="60823"/>
                  </a:lnTo>
                  <a:lnTo>
                    <a:pt x="112649" y="56388"/>
                  </a:lnTo>
                  <a:lnTo>
                    <a:pt x="90711" y="60823"/>
                  </a:lnTo>
                  <a:lnTo>
                    <a:pt x="72786" y="72913"/>
                  </a:lnTo>
                  <a:lnTo>
                    <a:pt x="60696" y="90838"/>
                  </a:lnTo>
                  <a:lnTo>
                    <a:pt x="56261" y="112776"/>
                  </a:lnTo>
                  <a:lnTo>
                    <a:pt x="0" y="112776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3892" y="4141342"/>
              <a:ext cx="96774" cy="967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12907" y="3771900"/>
              <a:ext cx="619125" cy="525780"/>
            </a:xfrm>
            <a:custGeom>
              <a:avLst/>
              <a:gdLst/>
              <a:ahLst/>
              <a:cxnLst/>
              <a:rect l="l" t="t" r="r" b="b"/>
              <a:pathLst>
                <a:path w="619125" h="525779">
                  <a:moveTo>
                    <a:pt x="0" y="525780"/>
                  </a:moveTo>
                  <a:lnTo>
                    <a:pt x="618744" y="525780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58754" y="1854707"/>
              <a:ext cx="640080" cy="660400"/>
            </a:xfrm>
            <a:custGeom>
              <a:avLst/>
              <a:gdLst/>
              <a:ahLst/>
              <a:cxnLst/>
              <a:rect l="l" t="t" r="r" b="b"/>
              <a:pathLst>
                <a:path w="640079" h="660400">
                  <a:moveTo>
                    <a:pt x="598677" y="0"/>
                  </a:moveTo>
                  <a:lnTo>
                    <a:pt x="82423" y="0"/>
                  </a:lnTo>
                  <a:lnTo>
                    <a:pt x="66383" y="3234"/>
                  </a:lnTo>
                  <a:lnTo>
                    <a:pt x="53260" y="12065"/>
                  </a:lnTo>
                  <a:lnTo>
                    <a:pt x="44400" y="25181"/>
                  </a:lnTo>
                  <a:lnTo>
                    <a:pt x="41148" y="41275"/>
                  </a:lnTo>
                  <a:lnTo>
                    <a:pt x="41148" y="577341"/>
                  </a:lnTo>
                  <a:lnTo>
                    <a:pt x="0" y="577341"/>
                  </a:lnTo>
                  <a:lnTo>
                    <a:pt x="7983" y="578969"/>
                  </a:lnTo>
                  <a:lnTo>
                    <a:pt x="14525" y="583406"/>
                  </a:lnTo>
                  <a:lnTo>
                    <a:pt x="18948" y="589986"/>
                  </a:lnTo>
                  <a:lnTo>
                    <a:pt x="20574" y="598042"/>
                  </a:lnTo>
                  <a:lnTo>
                    <a:pt x="18948" y="606079"/>
                  </a:lnTo>
                  <a:lnTo>
                    <a:pt x="14525" y="612616"/>
                  </a:lnTo>
                  <a:lnTo>
                    <a:pt x="7983" y="617009"/>
                  </a:lnTo>
                  <a:lnTo>
                    <a:pt x="0" y="618616"/>
                  </a:lnTo>
                  <a:lnTo>
                    <a:pt x="41148" y="618616"/>
                  </a:lnTo>
                  <a:lnTo>
                    <a:pt x="37915" y="634710"/>
                  </a:lnTo>
                  <a:lnTo>
                    <a:pt x="29098" y="647826"/>
                  </a:lnTo>
                  <a:lnTo>
                    <a:pt x="16019" y="656657"/>
                  </a:lnTo>
                  <a:lnTo>
                    <a:pt x="0" y="659891"/>
                  </a:lnTo>
                  <a:lnTo>
                    <a:pt x="516254" y="659891"/>
                  </a:lnTo>
                  <a:lnTo>
                    <a:pt x="532274" y="656657"/>
                  </a:lnTo>
                  <a:lnTo>
                    <a:pt x="545353" y="647826"/>
                  </a:lnTo>
                  <a:lnTo>
                    <a:pt x="554170" y="634710"/>
                  </a:lnTo>
                  <a:lnTo>
                    <a:pt x="557402" y="618616"/>
                  </a:lnTo>
                  <a:lnTo>
                    <a:pt x="557402" y="82422"/>
                  </a:lnTo>
                  <a:lnTo>
                    <a:pt x="82423" y="82422"/>
                  </a:lnTo>
                  <a:lnTo>
                    <a:pt x="74439" y="80815"/>
                  </a:lnTo>
                  <a:lnTo>
                    <a:pt x="67897" y="76422"/>
                  </a:lnTo>
                  <a:lnTo>
                    <a:pt x="63474" y="69885"/>
                  </a:lnTo>
                  <a:lnTo>
                    <a:pt x="61849" y="61849"/>
                  </a:lnTo>
                  <a:lnTo>
                    <a:pt x="63474" y="53812"/>
                  </a:lnTo>
                  <a:lnTo>
                    <a:pt x="67897" y="47275"/>
                  </a:lnTo>
                  <a:lnTo>
                    <a:pt x="74439" y="42882"/>
                  </a:lnTo>
                  <a:lnTo>
                    <a:pt x="82423" y="41275"/>
                  </a:lnTo>
                  <a:lnTo>
                    <a:pt x="639952" y="41275"/>
                  </a:lnTo>
                  <a:lnTo>
                    <a:pt x="636718" y="25181"/>
                  </a:lnTo>
                  <a:lnTo>
                    <a:pt x="627887" y="12065"/>
                  </a:lnTo>
                  <a:lnTo>
                    <a:pt x="614771" y="3234"/>
                  </a:lnTo>
                  <a:lnTo>
                    <a:pt x="598677" y="0"/>
                  </a:lnTo>
                  <a:close/>
                </a:path>
                <a:path w="640079" h="660400">
                  <a:moveTo>
                    <a:pt x="639952" y="41275"/>
                  </a:moveTo>
                  <a:lnTo>
                    <a:pt x="123698" y="41275"/>
                  </a:lnTo>
                  <a:lnTo>
                    <a:pt x="120463" y="57294"/>
                  </a:lnTo>
                  <a:lnTo>
                    <a:pt x="111632" y="70373"/>
                  </a:lnTo>
                  <a:lnTo>
                    <a:pt x="98516" y="79190"/>
                  </a:lnTo>
                  <a:lnTo>
                    <a:pt x="82423" y="82422"/>
                  </a:lnTo>
                  <a:lnTo>
                    <a:pt x="598677" y="82422"/>
                  </a:lnTo>
                  <a:lnTo>
                    <a:pt x="614771" y="79190"/>
                  </a:lnTo>
                  <a:lnTo>
                    <a:pt x="627887" y="70373"/>
                  </a:lnTo>
                  <a:lnTo>
                    <a:pt x="636718" y="57294"/>
                  </a:lnTo>
                  <a:lnTo>
                    <a:pt x="639952" y="4127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17479" y="1895982"/>
              <a:ext cx="165100" cy="619125"/>
            </a:xfrm>
            <a:custGeom>
              <a:avLst/>
              <a:gdLst/>
              <a:ahLst/>
              <a:cxnLst/>
              <a:rect l="l" t="t" r="r" b="b"/>
              <a:pathLst>
                <a:path w="165100" h="619125">
                  <a:moveTo>
                    <a:pt x="164973" y="0"/>
                  </a:moveTo>
                  <a:lnTo>
                    <a:pt x="123698" y="0"/>
                  </a:lnTo>
                  <a:lnTo>
                    <a:pt x="115714" y="1607"/>
                  </a:lnTo>
                  <a:lnTo>
                    <a:pt x="109172" y="6000"/>
                  </a:lnTo>
                  <a:lnTo>
                    <a:pt x="104749" y="12537"/>
                  </a:lnTo>
                  <a:lnTo>
                    <a:pt x="103124" y="20574"/>
                  </a:lnTo>
                  <a:lnTo>
                    <a:pt x="104749" y="28610"/>
                  </a:lnTo>
                  <a:lnTo>
                    <a:pt x="109172" y="35147"/>
                  </a:lnTo>
                  <a:lnTo>
                    <a:pt x="115714" y="39540"/>
                  </a:lnTo>
                  <a:lnTo>
                    <a:pt x="123698" y="41147"/>
                  </a:lnTo>
                  <a:lnTo>
                    <a:pt x="139791" y="37915"/>
                  </a:lnTo>
                  <a:lnTo>
                    <a:pt x="152907" y="29098"/>
                  </a:lnTo>
                  <a:lnTo>
                    <a:pt x="161738" y="16019"/>
                  </a:lnTo>
                  <a:lnTo>
                    <a:pt x="164973" y="0"/>
                  </a:lnTo>
                  <a:close/>
                </a:path>
                <a:path w="165100" h="619125">
                  <a:moveTo>
                    <a:pt x="41275" y="536066"/>
                  </a:moveTo>
                  <a:lnTo>
                    <a:pt x="25181" y="539319"/>
                  </a:lnTo>
                  <a:lnTo>
                    <a:pt x="12065" y="548179"/>
                  </a:lnTo>
                  <a:lnTo>
                    <a:pt x="3234" y="561302"/>
                  </a:lnTo>
                  <a:lnTo>
                    <a:pt x="0" y="577341"/>
                  </a:lnTo>
                  <a:lnTo>
                    <a:pt x="3234" y="593435"/>
                  </a:lnTo>
                  <a:lnTo>
                    <a:pt x="12065" y="606551"/>
                  </a:lnTo>
                  <a:lnTo>
                    <a:pt x="25181" y="615382"/>
                  </a:lnTo>
                  <a:lnTo>
                    <a:pt x="41275" y="618616"/>
                  </a:lnTo>
                  <a:lnTo>
                    <a:pt x="57294" y="615382"/>
                  </a:lnTo>
                  <a:lnTo>
                    <a:pt x="70373" y="606551"/>
                  </a:lnTo>
                  <a:lnTo>
                    <a:pt x="79190" y="593435"/>
                  </a:lnTo>
                  <a:lnTo>
                    <a:pt x="82423" y="577341"/>
                  </a:lnTo>
                  <a:lnTo>
                    <a:pt x="41275" y="577341"/>
                  </a:lnTo>
                  <a:lnTo>
                    <a:pt x="49258" y="575734"/>
                  </a:lnTo>
                  <a:lnTo>
                    <a:pt x="55800" y="571341"/>
                  </a:lnTo>
                  <a:lnTo>
                    <a:pt x="60223" y="564804"/>
                  </a:lnTo>
                  <a:lnTo>
                    <a:pt x="61849" y="556767"/>
                  </a:lnTo>
                  <a:lnTo>
                    <a:pt x="60223" y="548711"/>
                  </a:lnTo>
                  <a:lnTo>
                    <a:pt x="55800" y="542131"/>
                  </a:lnTo>
                  <a:lnTo>
                    <a:pt x="49258" y="537694"/>
                  </a:lnTo>
                  <a:lnTo>
                    <a:pt x="41275" y="536066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17479" y="1854707"/>
              <a:ext cx="681355" cy="660400"/>
            </a:xfrm>
            <a:custGeom>
              <a:avLst/>
              <a:gdLst/>
              <a:ahLst/>
              <a:cxnLst/>
              <a:rect l="l" t="t" r="r" b="b"/>
              <a:pathLst>
                <a:path w="681354" h="660400">
                  <a:moveTo>
                    <a:pt x="82423" y="577341"/>
                  </a:moveTo>
                  <a:lnTo>
                    <a:pt x="82423" y="41275"/>
                  </a:lnTo>
                  <a:lnTo>
                    <a:pt x="85675" y="25181"/>
                  </a:lnTo>
                  <a:lnTo>
                    <a:pt x="94535" y="12065"/>
                  </a:lnTo>
                  <a:lnTo>
                    <a:pt x="107658" y="3234"/>
                  </a:lnTo>
                  <a:lnTo>
                    <a:pt x="123698" y="0"/>
                  </a:lnTo>
                  <a:lnTo>
                    <a:pt x="639952" y="0"/>
                  </a:lnTo>
                  <a:lnTo>
                    <a:pt x="656046" y="3234"/>
                  </a:lnTo>
                  <a:lnTo>
                    <a:pt x="669162" y="12064"/>
                  </a:lnTo>
                  <a:lnTo>
                    <a:pt x="677993" y="25181"/>
                  </a:lnTo>
                  <a:lnTo>
                    <a:pt x="681227" y="41275"/>
                  </a:lnTo>
                  <a:lnTo>
                    <a:pt x="677993" y="57294"/>
                  </a:lnTo>
                  <a:lnTo>
                    <a:pt x="669162" y="70373"/>
                  </a:lnTo>
                  <a:lnTo>
                    <a:pt x="656046" y="79190"/>
                  </a:lnTo>
                  <a:lnTo>
                    <a:pt x="639952" y="82422"/>
                  </a:lnTo>
                  <a:lnTo>
                    <a:pt x="598677" y="82422"/>
                  </a:lnTo>
                  <a:lnTo>
                    <a:pt x="598677" y="618616"/>
                  </a:lnTo>
                  <a:lnTo>
                    <a:pt x="595445" y="634710"/>
                  </a:lnTo>
                  <a:lnTo>
                    <a:pt x="586628" y="647826"/>
                  </a:lnTo>
                  <a:lnTo>
                    <a:pt x="573549" y="656657"/>
                  </a:lnTo>
                  <a:lnTo>
                    <a:pt x="557529" y="659891"/>
                  </a:lnTo>
                  <a:lnTo>
                    <a:pt x="41275" y="659891"/>
                  </a:lnTo>
                  <a:lnTo>
                    <a:pt x="25181" y="656657"/>
                  </a:lnTo>
                  <a:lnTo>
                    <a:pt x="12065" y="647826"/>
                  </a:lnTo>
                  <a:lnTo>
                    <a:pt x="3234" y="634710"/>
                  </a:lnTo>
                  <a:lnTo>
                    <a:pt x="0" y="618616"/>
                  </a:lnTo>
                  <a:lnTo>
                    <a:pt x="3234" y="602577"/>
                  </a:lnTo>
                  <a:lnTo>
                    <a:pt x="12065" y="589454"/>
                  </a:lnTo>
                  <a:lnTo>
                    <a:pt x="25181" y="580594"/>
                  </a:lnTo>
                  <a:lnTo>
                    <a:pt x="41275" y="577341"/>
                  </a:lnTo>
                  <a:lnTo>
                    <a:pt x="82423" y="577341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4507" y="1848611"/>
              <a:ext cx="74041" cy="9461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358754" y="1937130"/>
              <a:ext cx="557530" cy="577850"/>
            </a:xfrm>
            <a:custGeom>
              <a:avLst/>
              <a:gdLst/>
              <a:ahLst/>
              <a:cxnLst/>
              <a:rect l="l" t="t" r="r" b="b"/>
              <a:pathLst>
                <a:path w="557529" h="577850">
                  <a:moveTo>
                    <a:pt x="557402" y="0"/>
                  </a:moveTo>
                  <a:lnTo>
                    <a:pt x="82423" y="0"/>
                  </a:lnTo>
                </a:path>
                <a:path w="557529" h="577850">
                  <a:moveTo>
                    <a:pt x="0" y="494919"/>
                  </a:moveTo>
                  <a:lnTo>
                    <a:pt x="7983" y="496546"/>
                  </a:lnTo>
                  <a:lnTo>
                    <a:pt x="14525" y="500983"/>
                  </a:lnTo>
                  <a:lnTo>
                    <a:pt x="18948" y="507563"/>
                  </a:lnTo>
                  <a:lnTo>
                    <a:pt x="20574" y="515620"/>
                  </a:lnTo>
                  <a:lnTo>
                    <a:pt x="18948" y="523656"/>
                  </a:lnTo>
                  <a:lnTo>
                    <a:pt x="14525" y="530193"/>
                  </a:lnTo>
                  <a:lnTo>
                    <a:pt x="7983" y="534586"/>
                  </a:lnTo>
                  <a:lnTo>
                    <a:pt x="0" y="536194"/>
                  </a:lnTo>
                  <a:lnTo>
                    <a:pt x="41148" y="536194"/>
                  </a:lnTo>
                </a:path>
                <a:path w="557529" h="577850">
                  <a:moveTo>
                    <a:pt x="0" y="577469"/>
                  </a:moveTo>
                  <a:lnTo>
                    <a:pt x="16019" y="574234"/>
                  </a:lnTo>
                  <a:lnTo>
                    <a:pt x="29098" y="565404"/>
                  </a:lnTo>
                  <a:lnTo>
                    <a:pt x="37915" y="552287"/>
                  </a:lnTo>
                  <a:lnTo>
                    <a:pt x="41148" y="536194"/>
                  </a:lnTo>
                  <a:lnTo>
                    <a:pt x="41148" y="494919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17479" y="4704588"/>
              <a:ext cx="681355" cy="588645"/>
            </a:xfrm>
            <a:custGeom>
              <a:avLst/>
              <a:gdLst/>
              <a:ahLst/>
              <a:cxnLst/>
              <a:rect l="l" t="t" r="r" b="b"/>
              <a:pathLst>
                <a:path w="681354" h="588645">
                  <a:moveTo>
                    <a:pt x="340614" y="0"/>
                  </a:moveTo>
                  <a:lnTo>
                    <a:pt x="290287" y="3189"/>
                  </a:lnTo>
                  <a:lnTo>
                    <a:pt x="242250" y="12454"/>
                  </a:lnTo>
                  <a:lnTo>
                    <a:pt x="197032" y="27339"/>
                  </a:lnTo>
                  <a:lnTo>
                    <a:pt x="155158" y="47389"/>
                  </a:lnTo>
                  <a:lnTo>
                    <a:pt x="117157" y="72149"/>
                  </a:lnTo>
                  <a:lnTo>
                    <a:pt x="83556" y="101164"/>
                  </a:lnTo>
                  <a:lnTo>
                    <a:pt x="54882" y="133979"/>
                  </a:lnTo>
                  <a:lnTo>
                    <a:pt x="31662" y="170138"/>
                  </a:lnTo>
                  <a:lnTo>
                    <a:pt x="14423" y="209187"/>
                  </a:lnTo>
                  <a:lnTo>
                    <a:pt x="3693" y="250669"/>
                  </a:lnTo>
                  <a:lnTo>
                    <a:pt x="0" y="294131"/>
                  </a:lnTo>
                  <a:lnTo>
                    <a:pt x="3693" y="337594"/>
                  </a:lnTo>
                  <a:lnTo>
                    <a:pt x="14423" y="379076"/>
                  </a:lnTo>
                  <a:lnTo>
                    <a:pt x="31662" y="418125"/>
                  </a:lnTo>
                  <a:lnTo>
                    <a:pt x="54882" y="454284"/>
                  </a:lnTo>
                  <a:lnTo>
                    <a:pt x="83556" y="487099"/>
                  </a:lnTo>
                  <a:lnTo>
                    <a:pt x="117157" y="516114"/>
                  </a:lnTo>
                  <a:lnTo>
                    <a:pt x="155158" y="540874"/>
                  </a:lnTo>
                  <a:lnTo>
                    <a:pt x="197032" y="560924"/>
                  </a:lnTo>
                  <a:lnTo>
                    <a:pt x="242250" y="575809"/>
                  </a:lnTo>
                  <a:lnTo>
                    <a:pt x="290287" y="585074"/>
                  </a:lnTo>
                  <a:lnTo>
                    <a:pt x="340614" y="588264"/>
                  </a:lnTo>
                  <a:lnTo>
                    <a:pt x="390940" y="585074"/>
                  </a:lnTo>
                  <a:lnTo>
                    <a:pt x="438977" y="575809"/>
                  </a:lnTo>
                  <a:lnTo>
                    <a:pt x="484195" y="560924"/>
                  </a:lnTo>
                  <a:lnTo>
                    <a:pt x="526069" y="540874"/>
                  </a:lnTo>
                  <a:lnTo>
                    <a:pt x="564070" y="516114"/>
                  </a:lnTo>
                  <a:lnTo>
                    <a:pt x="597671" y="487099"/>
                  </a:lnTo>
                  <a:lnTo>
                    <a:pt x="626345" y="454284"/>
                  </a:lnTo>
                  <a:lnTo>
                    <a:pt x="649565" y="418125"/>
                  </a:lnTo>
                  <a:lnTo>
                    <a:pt x="666804" y="379076"/>
                  </a:lnTo>
                  <a:lnTo>
                    <a:pt x="677534" y="337594"/>
                  </a:lnTo>
                  <a:lnTo>
                    <a:pt x="681227" y="294131"/>
                  </a:lnTo>
                  <a:lnTo>
                    <a:pt x="677534" y="250669"/>
                  </a:lnTo>
                  <a:lnTo>
                    <a:pt x="666804" y="209187"/>
                  </a:lnTo>
                  <a:lnTo>
                    <a:pt x="649565" y="170138"/>
                  </a:lnTo>
                  <a:lnTo>
                    <a:pt x="626345" y="133979"/>
                  </a:lnTo>
                  <a:lnTo>
                    <a:pt x="597671" y="101164"/>
                  </a:lnTo>
                  <a:lnTo>
                    <a:pt x="564070" y="72149"/>
                  </a:lnTo>
                  <a:lnTo>
                    <a:pt x="526069" y="47389"/>
                  </a:lnTo>
                  <a:lnTo>
                    <a:pt x="484195" y="27339"/>
                  </a:lnTo>
                  <a:lnTo>
                    <a:pt x="438977" y="12454"/>
                  </a:lnTo>
                  <a:lnTo>
                    <a:pt x="390940" y="3189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13440" y="4880101"/>
              <a:ext cx="289560" cy="61594"/>
            </a:xfrm>
            <a:custGeom>
              <a:avLst/>
              <a:gdLst/>
              <a:ahLst/>
              <a:cxnLst/>
              <a:rect l="l" t="t" r="r" b="b"/>
              <a:pathLst>
                <a:path w="289559" h="61595">
                  <a:moveTo>
                    <a:pt x="35559" y="0"/>
                  </a:moveTo>
                  <a:lnTo>
                    <a:pt x="21699" y="2407"/>
                  </a:lnTo>
                  <a:lnTo>
                    <a:pt x="10398" y="8969"/>
                  </a:lnTo>
                  <a:lnTo>
                    <a:pt x="2788" y="18698"/>
                  </a:lnTo>
                  <a:lnTo>
                    <a:pt x="0" y="30606"/>
                  </a:lnTo>
                  <a:lnTo>
                    <a:pt x="2788" y="42588"/>
                  </a:lnTo>
                  <a:lnTo>
                    <a:pt x="10398" y="52355"/>
                  </a:lnTo>
                  <a:lnTo>
                    <a:pt x="21699" y="58931"/>
                  </a:lnTo>
                  <a:lnTo>
                    <a:pt x="35559" y="61341"/>
                  </a:lnTo>
                  <a:lnTo>
                    <a:pt x="49347" y="58931"/>
                  </a:lnTo>
                  <a:lnTo>
                    <a:pt x="60610" y="52355"/>
                  </a:lnTo>
                  <a:lnTo>
                    <a:pt x="68206" y="42588"/>
                  </a:lnTo>
                  <a:lnTo>
                    <a:pt x="70992" y="30606"/>
                  </a:lnTo>
                  <a:lnTo>
                    <a:pt x="68206" y="18698"/>
                  </a:lnTo>
                  <a:lnTo>
                    <a:pt x="60610" y="8969"/>
                  </a:lnTo>
                  <a:lnTo>
                    <a:pt x="49347" y="2407"/>
                  </a:lnTo>
                  <a:lnTo>
                    <a:pt x="35559" y="0"/>
                  </a:lnTo>
                  <a:close/>
                </a:path>
                <a:path w="289559" h="61595">
                  <a:moveTo>
                    <a:pt x="253745" y="0"/>
                  </a:moveTo>
                  <a:lnTo>
                    <a:pt x="239958" y="2407"/>
                  </a:lnTo>
                  <a:lnTo>
                    <a:pt x="228695" y="8969"/>
                  </a:lnTo>
                  <a:lnTo>
                    <a:pt x="221099" y="18698"/>
                  </a:lnTo>
                  <a:lnTo>
                    <a:pt x="218312" y="30606"/>
                  </a:lnTo>
                  <a:lnTo>
                    <a:pt x="221099" y="42588"/>
                  </a:lnTo>
                  <a:lnTo>
                    <a:pt x="228695" y="52355"/>
                  </a:lnTo>
                  <a:lnTo>
                    <a:pt x="239958" y="58931"/>
                  </a:lnTo>
                  <a:lnTo>
                    <a:pt x="253745" y="61341"/>
                  </a:lnTo>
                  <a:lnTo>
                    <a:pt x="267606" y="58931"/>
                  </a:lnTo>
                  <a:lnTo>
                    <a:pt x="278907" y="52355"/>
                  </a:lnTo>
                  <a:lnTo>
                    <a:pt x="286517" y="42588"/>
                  </a:lnTo>
                  <a:lnTo>
                    <a:pt x="289305" y="30606"/>
                  </a:lnTo>
                  <a:lnTo>
                    <a:pt x="286517" y="18698"/>
                  </a:lnTo>
                  <a:lnTo>
                    <a:pt x="278907" y="8969"/>
                  </a:lnTo>
                  <a:lnTo>
                    <a:pt x="267606" y="2407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7344" y="4874005"/>
              <a:ext cx="83184" cy="735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5657" y="4874005"/>
              <a:ext cx="83185" cy="735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317479" y="4704588"/>
              <a:ext cx="681355" cy="588645"/>
            </a:xfrm>
            <a:custGeom>
              <a:avLst/>
              <a:gdLst/>
              <a:ahLst/>
              <a:cxnLst/>
              <a:rect l="l" t="t" r="r" b="b"/>
              <a:pathLst>
                <a:path w="681354" h="588645">
                  <a:moveTo>
                    <a:pt x="155955" y="422401"/>
                  </a:moveTo>
                  <a:lnTo>
                    <a:pt x="202098" y="446363"/>
                  </a:lnTo>
                  <a:lnTo>
                    <a:pt x="248229" y="463478"/>
                  </a:lnTo>
                  <a:lnTo>
                    <a:pt x="294348" y="473747"/>
                  </a:lnTo>
                  <a:lnTo>
                    <a:pt x="340455" y="477170"/>
                  </a:lnTo>
                  <a:lnTo>
                    <a:pt x="386550" y="473747"/>
                  </a:lnTo>
                  <a:lnTo>
                    <a:pt x="432633" y="463478"/>
                  </a:lnTo>
                  <a:lnTo>
                    <a:pt x="478704" y="446363"/>
                  </a:lnTo>
                  <a:lnTo>
                    <a:pt x="524764" y="422401"/>
                  </a:lnTo>
                </a:path>
                <a:path w="681354" h="588645">
                  <a:moveTo>
                    <a:pt x="0" y="294131"/>
                  </a:moveTo>
                  <a:lnTo>
                    <a:pt x="3693" y="250669"/>
                  </a:lnTo>
                  <a:lnTo>
                    <a:pt x="14423" y="209187"/>
                  </a:lnTo>
                  <a:lnTo>
                    <a:pt x="31662" y="170138"/>
                  </a:lnTo>
                  <a:lnTo>
                    <a:pt x="54882" y="133979"/>
                  </a:lnTo>
                  <a:lnTo>
                    <a:pt x="83556" y="101164"/>
                  </a:lnTo>
                  <a:lnTo>
                    <a:pt x="117157" y="72149"/>
                  </a:lnTo>
                  <a:lnTo>
                    <a:pt x="155158" y="47389"/>
                  </a:lnTo>
                  <a:lnTo>
                    <a:pt x="197032" y="27339"/>
                  </a:lnTo>
                  <a:lnTo>
                    <a:pt x="242250" y="12454"/>
                  </a:lnTo>
                  <a:lnTo>
                    <a:pt x="290287" y="3189"/>
                  </a:lnTo>
                  <a:lnTo>
                    <a:pt x="340614" y="0"/>
                  </a:lnTo>
                  <a:lnTo>
                    <a:pt x="390940" y="3189"/>
                  </a:lnTo>
                  <a:lnTo>
                    <a:pt x="438977" y="12454"/>
                  </a:lnTo>
                  <a:lnTo>
                    <a:pt x="484195" y="27339"/>
                  </a:lnTo>
                  <a:lnTo>
                    <a:pt x="526069" y="47389"/>
                  </a:lnTo>
                  <a:lnTo>
                    <a:pt x="564070" y="72149"/>
                  </a:lnTo>
                  <a:lnTo>
                    <a:pt x="597671" y="101164"/>
                  </a:lnTo>
                  <a:lnTo>
                    <a:pt x="626345" y="133979"/>
                  </a:lnTo>
                  <a:lnTo>
                    <a:pt x="649565" y="170138"/>
                  </a:lnTo>
                  <a:lnTo>
                    <a:pt x="666804" y="209187"/>
                  </a:lnTo>
                  <a:lnTo>
                    <a:pt x="677534" y="250669"/>
                  </a:lnTo>
                  <a:lnTo>
                    <a:pt x="681227" y="294131"/>
                  </a:lnTo>
                  <a:lnTo>
                    <a:pt x="677534" y="337594"/>
                  </a:lnTo>
                  <a:lnTo>
                    <a:pt x="666804" y="379076"/>
                  </a:lnTo>
                  <a:lnTo>
                    <a:pt x="649565" y="418125"/>
                  </a:lnTo>
                  <a:lnTo>
                    <a:pt x="626345" y="454284"/>
                  </a:lnTo>
                  <a:lnTo>
                    <a:pt x="597671" y="487099"/>
                  </a:lnTo>
                  <a:lnTo>
                    <a:pt x="564070" y="516114"/>
                  </a:lnTo>
                  <a:lnTo>
                    <a:pt x="526069" y="540874"/>
                  </a:lnTo>
                  <a:lnTo>
                    <a:pt x="484195" y="560924"/>
                  </a:lnTo>
                  <a:lnTo>
                    <a:pt x="438977" y="575809"/>
                  </a:lnTo>
                  <a:lnTo>
                    <a:pt x="390940" y="585074"/>
                  </a:lnTo>
                  <a:lnTo>
                    <a:pt x="340614" y="588264"/>
                  </a:lnTo>
                  <a:lnTo>
                    <a:pt x="290287" y="585074"/>
                  </a:lnTo>
                  <a:lnTo>
                    <a:pt x="242250" y="575809"/>
                  </a:lnTo>
                  <a:lnTo>
                    <a:pt x="197032" y="560924"/>
                  </a:lnTo>
                  <a:lnTo>
                    <a:pt x="155158" y="540874"/>
                  </a:lnTo>
                  <a:lnTo>
                    <a:pt x="117157" y="516114"/>
                  </a:lnTo>
                  <a:lnTo>
                    <a:pt x="83556" y="487099"/>
                  </a:lnTo>
                  <a:lnTo>
                    <a:pt x="54882" y="454284"/>
                  </a:lnTo>
                  <a:lnTo>
                    <a:pt x="31662" y="418125"/>
                  </a:lnTo>
                  <a:lnTo>
                    <a:pt x="14423" y="379076"/>
                  </a:lnTo>
                  <a:lnTo>
                    <a:pt x="3693" y="337594"/>
                  </a:lnTo>
                  <a:lnTo>
                    <a:pt x="0" y="294131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1" y="1905126"/>
            <a:ext cx="8839200" cy="3631763"/>
          </a:xfrm>
        </p:spPr>
        <p:txBody>
          <a:bodyPr/>
          <a:lstStyle/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«Назови» -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Предполагает воспроизведение знаний. Это самые простые вопросы. Ребёнку предлагается просто назвать предмет, явление, термин и т. д.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- назови кто главный герой…..                    		-  назови кто написал рассказ …….</a:t>
            </a:r>
          </a:p>
          <a:p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Данный блок можно разнообразить вариативными заданиями, которые помогают проверить самые общие знания по теме.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9" t="32918" r="50539" b="33783"/>
          <a:stretch/>
        </p:blipFill>
        <p:spPr>
          <a:xfrm>
            <a:off x="9246108" y="2209800"/>
            <a:ext cx="2945892" cy="2905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1905126"/>
            <a:ext cx="8915400" cy="2893100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«Почему»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Почему…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051" r="25728" b="33475"/>
          <a:stretch/>
        </p:blipFill>
        <p:spPr>
          <a:xfrm>
            <a:off x="9372600" y="1447800"/>
            <a:ext cx="265300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984885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9842881" cy="5273285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«Объясни»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мышления. Это вопросы уточняющие.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Они помогают увидеть проблему в разных аспектах и сфокусировать внимание на всех сторонах заданной проблемы.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Дополнительные фразы, которые помогут сформулировать вопросы этого блока: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как ….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почему …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ты действительно думаешь, что…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ты уверен, что …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66" t="32918" r="1262" b="33541"/>
          <a:stretch/>
        </p:blipFill>
        <p:spPr>
          <a:xfrm>
            <a:off x="9220200" y="4038599"/>
            <a:ext cx="2696950" cy="27165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684</Words>
  <Application>Microsoft Office PowerPoint</Application>
  <PresentationFormat>Произвольный</PresentationFormat>
  <Paragraphs>136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Правила игры с Кубиком: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Варианты использования Кубика Блума на занятиях</vt:lpstr>
      <vt:lpstr>Познавательно-исследовательская деятельность: «Огород на окне»</vt:lpstr>
      <vt:lpstr>ОД: Окружающий мир «День Земли»</vt:lpstr>
      <vt:lpstr>«Земля наш общий дом»</vt:lpstr>
      <vt:lpstr>Восприятие художественной литературы: Викторина по сказкам Э.Успенского</vt:lpstr>
      <vt:lpstr>Игровая деятельность: Дидактическая игра «Профессии»</vt:lpstr>
      <vt:lpstr>Кружковая деятельность: «Финансовая грамотность»</vt:lpstr>
      <vt:lpstr>Коммуникативная деятельность:</vt:lpstr>
      <vt:lpstr>Дидактическая игра «Времена года» на основе технологии критического мышления «Кубики Блума» 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Совет:  Вопросы на гранях кубика можно варьировать по своему желанию. Важно только, чтобы они затрагивали все стороны заданной темы.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Татьяна</dc:creator>
  <cp:lastModifiedBy>Ст воспитатель</cp:lastModifiedBy>
  <cp:revision>35</cp:revision>
  <dcterms:created xsi:type="dcterms:W3CDTF">2025-02-17T14:19:13Z</dcterms:created>
  <dcterms:modified xsi:type="dcterms:W3CDTF">2025-02-26T04:25:27Z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LastSaved">
    <vt:filetime>2025-02-17T00:00:00Z</vt:filetime>
  </property>
</Properties>
</file>