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9420" y="764704"/>
            <a:ext cx="55851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irfool" pitchFamily="2" charset="0"/>
              </a:rPr>
              <a:t>Мастер-класс по 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irfool" pitchFamily="2" charset="0"/>
              </a:rPr>
              <a:t>Использованию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irfool" pitchFamily="2" charset="0"/>
              </a:rPr>
              <a:t>QR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irfool" pitchFamily="2" charset="0"/>
              </a:rPr>
              <a:t> – технологии в ДОУ. 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irfool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310" y="3028533"/>
            <a:ext cx="3150700" cy="2752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562" y="458112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Airfool" pitchFamily="2" charset="0"/>
              </a:rPr>
              <a:t>Подготовила: старший воспитатель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Airfool" pitchFamily="2" charset="0"/>
              </a:rPr>
              <a:t>МДОАУ «</a:t>
            </a:r>
            <a:r>
              <a:rPr lang="ru-RU" dirty="0" smtClean="0">
                <a:solidFill>
                  <a:srgbClr val="C00000"/>
                </a:solidFill>
                <a:latin typeface="Airfool" pitchFamily="2" charset="0"/>
              </a:rPr>
              <a:t>Детский </a:t>
            </a:r>
            <a:r>
              <a:rPr lang="ru-RU" dirty="0" smtClean="0">
                <a:solidFill>
                  <a:srgbClr val="C00000"/>
                </a:solidFill>
                <a:latin typeface="Airfool" pitchFamily="2" charset="0"/>
              </a:rPr>
              <a:t>сад № </a:t>
            </a:r>
            <a:r>
              <a:rPr lang="ru-RU" dirty="0" smtClean="0">
                <a:solidFill>
                  <a:srgbClr val="C00000"/>
                </a:solidFill>
                <a:latin typeface="Airfool" pitchFamily="2" charset="0"/>
              </a:rPr>
              <a:t>106» г. Орска</a:t>
            </a:r>
            <a:endParaRPr lang="ru-RU" dirty="0" smtClean="0">
              <a:solidFill>
                <a:srgbClr val="C00000"/>
              </a:solidFill>
              <a:latin typeface="Airfool" pitchFamily="2" charset="0"/>
            </a:endParaRP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Airfool" pitchFamily="2" charset="0"/>
              </a:rPr>
              <a:t>Маркова Юлия Георгиевна</a:t>
            </a:r>
            <a:endParaRPr lang="ru-RU" dirty="0">
              <a:solidFill>
                <a:srgbClr val="C00000"/>
              </a:solidFill>
              <a:latin typeface="Airfool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026" y="6028268"/>
            <a:ext cx="256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irfool" pitchFamily="2" charset="0"/>
              </a:rPr>
              <a:t>Орск</a:t>
            </a:r>
          </a:p>
          <a:p>
            <a:pPr algn="ctr"/>
            <a:r>
              <a:rPr lang="ru-RU" dirty="0" smtClean="0">
                <a:latin typeface="Airfool" pitchFamily="2" charset="0"/>
              </a:rPr>
              <a:t>2023</a:t>
            </a:r>
            <a:endParaRPr lang="ru-RU" dirty="0">
              <a:latin typeface="Airfo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39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052736"/>
            <a:ext cx="703062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C00000"/>
                </a:solidFill>
                <a:latin typeface="Segoe Print" pitchFamily="2" charset="0"/>
              </a:rPr>
              <a:t>Инновационность</a:t>
            </a:r>
            <a:r>
              <a:rPr lang="ru-RU" sz="2400" dirty="0">
                <a:solidFill>
                  <a:srgbClr val="C00000"/>
                </a:solidFill>
                <a:latin typeface="Segoe Print" pitchFamily="2" charset="0"/>
              </a:rPr>
              <a:t> продукта </a:t>
            </a:r>
          </a:p>
          <a:p>
            <a:pPr algn="ctr"/>
            <a:r>
              <a:rPr lang="ru-RU" sz="2400" dirty="0" err="1">
                <a:solidFill>
                  <a:srgbClr val="C00000"/>
                </a:solidFill>
                <a:latin typeface="Segoe Print" pitchFamily="2" charset="0"/>
              </a:rPr>
              <a:t>Инновационность</a:t>
            </a:r>
            <a:r>
              <a:rPr lang="ru-RU" sz="2400" dirty="0">
                <a:solidFill>
                  <a:srgbClr val="C00000"/>
                </a:solidFill>
                <a:latin typeface="Segoe Print" pitchFamily="2" charset="0"/>
              </a:rPr>
              <a:t> использования QR-кода в образовательной деятельности ДОО заключается в следующих характеристиках: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∙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Доступность.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∙ Универсальность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Современность.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∙ Экономичность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∙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Компактность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∙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Тиражируемость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∙ Результативность.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90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764704"/>
            <a:ext cx="1714500" cy="1714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4353" y="2780928"/>
            <a:ext cx="7380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Что это за код такой и как его распознать - давайте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разберемся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.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Эти </a:t>
            </a:r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квадратики - так называемый QR-код (от англ. </a:t>
            </a:r>
            <a:r>
              <a:rPr lang="ru-RU" sz="2000" b="1" dirty="0" err="1">
                <a:solidFill>
                  <a:srgbClr val="C00000"/>
                </a:solidFill>
                <a:latin typeface="Segoe Print" pitchFamily="2" charset="0"/>
              </a:rPr>
              <a:t>quick</a:t>
            </a:r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Segoe Print" pitchFamily="2" charset="0"/>
              </a:rPr>
              <a:t>response</a:t>
            </a:r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- быстрый отклик): двумерный штрих-код, разработанный японской фирмой </a:t>
            </a:r>
            <a:r>
              <a:rPr lang="ru-RU" sz="2000" b="1" dirty="0" err="1">
                <a:solidFill>
                  <a:srgbClr val="C00000"/>
                </a:solidFill>
                <a:latin typeface="Segoe Print" pitchFamily="2" charset="0"/>
              </a:rPr>
              <a:t>Denso-Wave</a:t>
            </a:r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. В этом штрих-коде кодируется разнообразная информация, состоящая из символов (включая кириллицу, цифры и спецсимволы). Информация, вообще говоря, любая: адрес сайта, телефон, электронная визитка, координаты местоположения и так далее. Один QR-код может содержать 7089 цифр или 4296 букв.</a:t>
            </a:r>
          </a:p>
        </p:txBody>
      </p:sp>
    </p:spTree>
    <p:extLst>
      <p:ext uri="{BB962C8B-B14F-4D97-AF65-F5344CB8AC3E}">
        <p14:creationId xmlns:p14="http://schemas.microsoft.com/office/powerpoint/2010/main" xmlns="" val="289511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3672408" cy="275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76672"/>
            <a:ext cx="2972208" cy="22291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4408236"/>
            <a:ext cx="3134307" cy="208823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209" y="3717032"/>
            <a:ext cx="3031859" cy="27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pp.userapi.com/c846122/v846122381/14cad8/uKzpmQpPyj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420888"/>
            <a:ext cx="2935782" cy="220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6550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1403648" y="404664"/>
            <a:ext cx="6115064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fool" pitchFamily="2" charset="0"/>
                <a:cs typeface="Times New Roman" pitchFamily="18" charset="0"/>
              </a:rPr>
              <a:t>Как создать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fool" pitchFamily="2" charset="0"/>
                <a:cs typeface="Times New Roman" pitchFamily="18" charset="0"/>
              </a:rPr>
              <a:t>QR –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fool" pitchFamily="2" charset="0"/>
                <a:cs typeface="Times New Roman" pitchFamily="18" charset="0"/>
              </a:rPr>
              <a:t>код?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irfool" pitchFamily="2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41" y="1412776"/>
            <a:ext cx="771207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966543"/>
            <a:ext cx="407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Скачать генератор </a:t>
            </a:r>
            <a:r>
              <a:rPr lang="en-US" dirty="0" smtClean="0"/>
              <a:t>QR</a:t>
            </a:r>
            <a:r>
              <a:rPr lang="ru-RU" dirty="0" smtClean="0"/>
              <a:t>-кодов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74" y="4437112"/>
            <a:ext cx="7670042" cy="232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18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Ввести ссылку того, что хотите закодировать.</a:t>
            </a:r>
          </a:p>
          <a:p>
            <a:r>
              <a:rPr lang="ru-RU" dirty="0" smtClean="0"/>
              <a:t>(Например, ссылка на мультфильм из Ю-туба.)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880" y="1268760"/>
            <a:ext cx="7115175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403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064" y="692696"/>
            <a:ext cx="827246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23364"/>
            <a:ext cx="374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Нажать на «Создать код».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3573016"/>
            <a:ext cx="781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увидите каким получится ваш код, «волшебный квадратик».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329" y="3942348"/>
            <a:ext cx="6552729" cy="27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9530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91996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Airfool" pitchFamily="2" charset="0"/>
                <a:cs typeface="Times New Roman" pitchFamily="18" charset="0"/>
              </a:rPr>
              <a:t>Как декодировать ?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Прочесть код возможно при </a:t>
            </a:r>
            <a:r>
              <a:rPr lang="ru-RU" sz="2000" b="1" dirty="0" smtClean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помощи </a:t>
            </a:r>
            <a:r>
              <a:rPr lang="ru-RU" sz="2000" b="1" dirty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камеры  обычного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мобильного  телефона. </a:t>
            </a:r>
            <a:r>
              <a:rPr lang="ru-RU" sz="2000" b="1" dirty="0" smtClean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Достаточно </a:t>
            </a:r>
            <a:r>
              <a:rPr lang="ru-RU" sz="2000" b="1" dirty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навести её на код 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и на экране появится его </a:t>
            </a:r>
            <a:r>
              <a:rPr lang="ru-RU" sz="2000" b="1" dirty="0" smtClean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содержимое . Если камера телефона не считывает код</a:t>
            </a:r>
            <a:r>
              <a:rPr lang="ru-RU" sz="2000" b="1" dirty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то Нужно </a:t>
            </a:r>
            <a:r>
              <a:rPr lang="ru-RU" sz="2000" b="1" dirty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лишь установить на </a:t>
            </a:r>
            <a:r>
              <a:rPr lang="ru-RU" sz="2000" b="1" dirty="0" smtClean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мобильный </a:t>
            </a:r>
            <a:r>
              <a:rPr lang="ru-RU" sz="2000" b="1" dirty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телефон </a:t>
            </a:r>
            <a:r>
              <a:rPr lang="ru-RU" sz="2000" b="1" dirty="0" smtClean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небольшую </a:t>
            </a:r>
            <a:r>
              <a:rPr lang="ru-RU" sz="2000" b="1" dirty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свободно- 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распространяемую </a:t>
            </a:r>
            <a:r>
              <a:rPr lang="ru-RU" sz="2000" b="1" dirty="0" smtClean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программу </a:t>
            </a:r>
            <a:r>
              <a:rPr lang="ru-RU" sz="2000" b="1" dirty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для чтения </a:t>
            </a:r>
            <a:r>
              <a:rPr lang="ru-RU" sz="2000" b="1" dirty="0" smtClean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QR-кодов</a:t>
            </a:r>
            <a:r>
              <a:rPr lang="ru-RU" sz="2000" b="1" dirty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Airfool" pitchFamily="2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924944"/>
            <a:ext cx="5958408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5" t="6176" r="4131" b="16913"/>
          <a:stretch/>
        </p:blipFill>
        <p:spPr>
          <a:xfrm>
            <a:off x="1835696" y="3678112"/>
            <a:ext cx="4896544" cy="30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0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qrcoder.ru/code/?https%3A%2F%2Fdrive.google.com%2Ffile%2Fd%2F1kxiM9wwP7EL0klcnlqOLnXFKbjD7cn5X%2Fview%3Fusp%3Dsharing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556792"/>
            <a:ext cx="638739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4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1643</TotalTime>
  <Words>238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Ст воспитатель</cp:lastModifiedBy>
  <cp:revision>165</cp:revision>
  <dcterms:created xsi:type="dcterms:W3CDTF">2021-02-09T05:22:59Z</dcterms:created>
  <dcterms:modified xsi:type="dcterms:W3CDTF">2023-10-12T11:32:07Z</dcterms:modified>
</cp:coreProperties>
</file>