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75" r:id="rId4"/>
    <p:sldId id="257" r:id="rId5"/>
    <p:sldId id="262" r:id="rId6"/>
    <p:sldId id="272" r:id="rId7"/>
    <p:sldId id="258" r:id="rId8"/>
    <p:sldId id="259" r:id="rId9"/>
    <p:sldId id="260" r:id="rId10"/>
    <p:sldId id="263" r:id="rId11"/>
    <p:sldId id="261" r:id="rId12"/>
    <p:sldId id="264" r:id="rId13"/>
    <p:sldId id="265" r:id="rId14"/>
    <p:sldId id="266" r:id="rId15"/>
    <p:sldId id="269" r:id="rId16"/>
    <p:sldId id="267" r:id="rId17"/>
    <p:sldId id="268" r:id="rId18"/>
    <p:sldId id="270" r:id="rId19"/>
    <p:sldId id="271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FBDAF0E-FDD2-4223-83B2-26C0A5683318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0A03501-84C1-442D-A64A-E2F9963A3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692696"/>
            <a:ext cx="7772400" cy="223224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4365104"/>
            <a:ext cx="7772400" cy="1224136"/>
          </a:xfrm>
        </p:spPr>
        <p:txBody>
          <a:bodyPr>
            <a:normAutofit fontScale="25000" lnSpcReduction="20000"/>
          </a:bodyPr>
          <a:lstStyle/>
          <a:p>
            <a:pPr marL="1629727" algn="l">
              <a:lnSpc>
                <a:spcPts val="4065"/>
              </a:lnSpc>
            </a:pPr>
            <a:r>
              <a:rPr lang="ru-RU" sz="14400" b="1" spc="-26" dirty="0" smtClean="0">
                <a:solidFill>
                  <a:srgbClr val="002060"/>
                </a:solidFill>
                <a:latin typeface="MUSTSM+Liberation Serif Bold"/>
                <a:cs typeface="MUSTSM+Liberation Serif Bold"/>
              </a:rPr>
              <a:t>    Наши достижения </a:t>
            </a:r>
          </a:p>
          <a:p>
            <a:pPr marL="1629727" algn="l">
              <a:lnSpc>
                <a:spcPts val="4065"/>
              </a:lnSpc>
            </a:pPr>
            <a:r>
              <a:rPr lang="ru-RU" sz="14400" b="1" spc="-26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2022 – 2023 учебный год.</a:t>
            </a:r>
          </a:p>
          <a:p>
            <a:endParaRPr lang="ru-RU" dirty="0"/>
          </a:p>
        </p:txBody>
      </p:sp>
      <p:pic>
        <p:nvPicPr>
          <p:cNvPr id="4" name="image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8064896" cy="1800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227687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 автономное учреждение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 106« Анютины глазки» комбинированного  вида»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Орска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Future\Desktop\Сайт 2023!\Фото Наши будни\photo_2023-08-22_16-44-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3"/>
            <a:ext cx="8280920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1296144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Витько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Т.Н. - Благодарственное письмо За участие в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Всероссийском конкурсе, посвященном Дню героев Отечества «Герои России моей» № БО – 24786 Дата участия 28.01.2022г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Витько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Т.Н. – Диплом 1 место  в Международном конкурсе «Исследовательские и научные работы, проекты»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Номер диплома ДК105832 от 08.09.2022 г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Витько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Т.Н. - Сертификат о публикации «Патриотическое воспитание в ДОУ в условиях современного образования»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Номер сертификата СП 1000301639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C:\Users\Future\Desktop\Сайт 2023!\Достижения дипломы 106\Витько ТН\благодарственное письмо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2448272" cy="310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Future\Desktop\Сайт 2023!\Достижения дипломы 106\Витько ТН\ДИПЛОМ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692696"/>
            <a:ext cx="23042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Future\Desktop\Сайт 2023!\Достижения дипломы 106\Витько ТН\публикац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692696"/>
            <a:ext cx="216024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Future\Desktop\Сайт 2023!\Достижения дипломы 106\Гура АА\Хрустальная капелька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03244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Future\Desktop\Сайт 2023!\Достижения дипломы 106\Гура АА\Хрустальная капелька 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374441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Future\Desktop\Сайт 2023!\Достижения дипломы 106\Гура АА\Хрустальная капелька (1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9604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39219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Future\Desktop\Сайт 2023!\Достижения дипломы 106\Гура АА\Горо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3991403" cy="5760640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t="12066" b="33893"/>
          <a:stretch>
            <a:fillRect/>
          </a:stretch>
        </p:blipFill>
        <p:spPr bwMode="auto">
          <a:xfrm>
            <a:off x="4572000" y="620688"/>
            <a:ext cx="41764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183104" cy="577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467544" y="527591"/>
          <a:ext cx="8208912" cy="5801696"/>
        </p:xfrm>
        <a:graphic>
          <a:graphicData uri="http://schemas.openxmlformats.org/presentationml/2006/ole">
            <p:oleObj spid="_x0000_s21506" name="Acrobat Document" r:id="rId3" imgW="6415848" imgH="4533828" progId="Acrobat.Document.DC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95536" y="620688"/>
          <a:ext cx="3922590" cy="5544642"/>
        </p:xfrm>
        <a:graphic>
          <a:graphicData uri="http://schemas.openxmlformats.org/presentationml/2006/ole">
            <p:oleObj spid="_x0000_s23554" name="Acrobat Document" r:id="rId3" imgW="4533840" imgH="6408348" progId="Acrobat.Document.DC">
              <p:embed/>
            </p:oleObj>
          </a:graphicData>
        </a:graphic>
      </p:graphicFrame>
      <p:pic>
        <p:nvPicPr>
          <p:cNvPr id="23555" name="Picture 3" descr="C:\Users\Future\Desktop\Сайт 2023!\Достижения дипломы 106\Рейдер ЕЮ\благодарность-Рейдер-Екатерина-Юрьевна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20688"/>
            <a:ext cx="3888432" cy="5498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Future\Desktop\Сайт 2023!\Достижения дипломы 106\Рейдер ЕЮ\Галикаева 9 мая 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080521" cy="5713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31" name="Picture 7" descr="C:\Users\Future\Desktop\Сайт 2023!\Фото Наши будни\photo_2023-08-22_15-57-5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6336704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Future\Desktop\Сайт 2023!\Фото Наши будни\Наши Сердц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9" descr="C:\Users\Future\Desktop\Сайт 2023!\Фото Наши будни\photo_2023-08-22_16-01-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20888"/>
            <a:ext cx="396044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C:\Users\Future\Desktop\Сайт 2023!\Фото Наши будни\photo_2023-08-22_15-57-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3919984" cy="391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805264"/>
            <a:ext cx="8183880" cy="792088"/>
          </a:xfrm>
        </p:spPr>
        <p:txBody>
          <a:bodyPr>
            <a:normAutofit/>
          </a:bodyPr>
          <a:lstStyle/>
          <a:p>
            <a:r>
              <a:rPr lang="ru-RU" smtClean="0"/>
              <a:t>         Достижения  МДОАУ  №106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Муниципальный конкурс – фестиваль детского творчества «Хрустальная капелька - 22» тема: «Культура это мы» - Диплом 1 степени в номинации Хореография «Ой, сад во дворе».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Муниципальный конкурс – фестиваль детского творчества «Хрустальная капелька - 22» тема: «Культура это мы» - Диплом 3 степени в номинации Вокал, песня  «Самая любимая Родина моя».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Муниципальный конкурс – фестиваль детского творчества «Хрустальная капелька - 22» тема: «Культура это мы» - Диплом 3 степени в номинации Концертная программа  «Карусель дружбы народов России».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Муниципальный конкурс – фестиваль детского творчества «Хрустальная капелька - 22» тема: «Культура это мы» - Диплом 3 степени в номинации «Карусель дружбы народов России».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Муниципальный конкурс «Лучшее оформление фасадов зданий предприятий и прилегающих к ним территорий к Новому 2023 году» Администрация г. Орска - Диплом 2 место.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Муниципальные конкурсе «Виват, таланты!»   среди работников муниципальных образовательных учреждений - Диплом 1 степени,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Линера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Шафкатовна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Калимуллина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Международный фестиваль- конкурс «Новогодний марафон талантов+26» - Диплом 3 степени,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Линера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Шафкатовна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Калимуллина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Первый муниципальный педагогический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хакатон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«Новому времени – новые решения» - победители, Диплом 1 степени.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Муниципальный конкурс - фестивали детского и юношеского  музыкального творчества «Зажги свою звезду» - Диплом 3степени,Кувалдина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Есения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Муниципальный конкурс чтецов «Удивительный Маршак» - победитель в номинации «Самый искренний исполнитель»,Сарычева Вероника. 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532859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0081" t="14175" r="13770" b="4320"/>
          <a:stretch>
            <a:fillRect/>
          </a:stretch>
        </p:blipFill>
        <p:spPr bwMode="auto">
          <a:xfrm>
            <a:off x="5652120" y="476672"/>
            <a:ext cx="30963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Future\Desktop\Сайт 2023!\Фото Наши будни\photo_2023-08-17_21-03-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4940"/>
          <a:stretch>
            <a:fillRect/>
          </a:stretch>
        </p:blipFill>
        <p:spPr bwMode="auto">
          <a:xfrm>
            <a:off x="467544" y="188640"/>
            <a:ext cx="316835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https://i.mycdn.me/i?r=AyH4iRPQ2q0otWIFepML2LxRnZTs03fcE_7TIpW4O1pZDA"/>
          <p:cNvPicPr>
            <a:picLocks noChangeAspect="1" noChangeArrowheads="1"/>
          </p:cNvPicPr>
          <p:nvPr/>
        </p:nvPicPr>
        <p:blipFill>
          <a:blip r:embed="rId3" cstate="print"/>
          <a:srcRect l="16489" t="25461" r="22242" b="17962"/>
          <a:stretch>
            <a:fillRect/>
          </a:stretch>
        </p:blipFill>
        <p:spPr bwMode="auto">
          <a:xfrm>
            <a:off x="4067944" y="476672"/>
            <a:ext cx="468052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C:\Users\Future\Desktop\Сайт 2023!\Фото Наши будни\Лине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204864"/>
            <a:ext cx="2390275" cy="4253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Future\Desktop\Сайт 2023!\Фото Наши будни\i (3).jpg"/>
          <p:cNvPicPr>
            <a:picLocks noChangeAspect="1" noChangeArrowheads="1"/>
          </p:cNvPicPr>
          <p:nvPr/>
        </p:nvPicPr>
        <p:blipFill>
          <a:blip r:embed="rId5" cstate="print"/>
          <a:srcRect l="21650" r="24308"/>
          <a:stretch>
            <a:fillRect/>
          </a:stretch>
        </p:blipFill>
        <p:spPr bwMode="auto">
          <a:xfrm>
            <a:off x="2699792" y="3356992"/>
            <a:ext cx="3384376" cy="2823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C:\Users\Future\Desktop\Сайт 2023!\Фото Наши будни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5846599" cy="3285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5" descr="C:\Users\Future\Desktop\Сайт 2023!\Фото Наши будни\i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4132385" cy="5786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08912" cy="59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530224"/>
            <a:ext cx="8208912" cy="585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Future\Desktop\Сайт 2023!\Достижения дипломы 106\Маркова ЮГ\Маркова Серти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4175"/>
            <a:ext cx="8128000" cy="6089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271</Words>
  <Application>Microsoft Office PowerPoint</Application>
  <PresentationFormat>Экран (4:3)</PresentationFormat>
  <Paragraphs>18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Аспект</vt:lpstr>
      <vt:lpstr>Acrobat Document</vt:lpstr>
      <vt:lpstr> </vt:lpstr>
      <vt:lpstr>Слайд 2</vt:lpstr>
      <vt:lpstr>         Достижения  МДОАУ  №106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Витько Т.Н. - Благодарственное письмо За участие в V Всероссийском конкурсе, посвященном Дню героев Отечества «Герои России моей» № БО – 24786 Дата участия 28.01.2022г Витько Т.Н. – Диплом 1 место  в Международном конкурсе «Исследовательские и научные работы, проекты» Номер диплома ДК105832 от 08.09.2022 г  Витько Т.Н. - Сертификат о публикации «Патриотическое воспитание в ДОУ в условиях современного образования»  Номер сертификата СП 1000301639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 автономное учреждение «Детский сад № 106« Анютины глазки» комбинированного  вида»  г. Орска</dc:title>
  <dc:creator>Future</dc:creator>
  <cp:lastModifiedBy>Future</cp:lastModifiedBy>
  <cp:revision>29</cp:revision>
  <dcterms:created xsi:type="dcterms:W3CDTF">2023-08-22T08:59:42Z</dcterms:created>
  <dcterms:modified xsi:type="dcterms:W3CDTF">2025-12-01T21:11:39Z</dcterms:modified>
</cp:coreProperties>
</file>