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51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FF3F-813B-46D8-BB9E-5FB8DF449834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2FA9-043A-49C8-AF8A-E9304B965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360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FF3F-813B-46D8-BB9E-5FB8DF449834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2FA9-043A-49C8-AF8A-E9304B965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928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FF3F-813B-46D8-BB9E-5FB8DF449834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2FA9-043A-49C8-AF8A-E9304B965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988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FF3F-813B-46D8-BB9E-5FB8DF449834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2FA9-043A-49C8-AF8A-E9304B965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37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FF3F-813B-46D8-BB9E-5FB8DF449834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2FA9-043A-49C8-AF8A-E9304B965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402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FF3F-813B-46D8-BB9E-5FB8DF449834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2FA9-043A-49C8-AF8A-E9304B965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932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FF3F-813B-46D8-BB9E-5FB8DF449834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2FA9-043A-49C8-AF8A-E9304B965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52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FF3F-813B-46D8-BB9E-5FB8DF449834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2FA9-043A-49C8-AF8A-E9304B965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635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FF3F-813B-46D8-BB9E-5FB8DF449834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2FA9-043A-49C8-AF8A-E9304B965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083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FF3F-813B-46D8-BB9E-5FB8DF449834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2FA9-043A-49C8-AF8A-E9304B965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629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FF3F-813B-46D8-BB9E-5FB8DF449834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E2FA9-043A-49C8-AF8A-E9304B965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776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EFF3F-813B-46D8-BB9E-5FB8DF449834}" type="datetimeFigureOut">
              <a:rPr lang="ru-RU" smtClean="0"/>
              <a:t>07.02.2026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E2FA9-043A-49C8-AF8A-E9304B9659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741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-76201" y="1666875"/>
            <a:ext cx="870585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sz="2000" b="1" cap="none" spc="0" dirty="0" smtClean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оспитанникам МДОАУ №106 г. Орска, группа №6 «Почемучки»</a:t>
            </a:r>
          </a:p>
          <a:p>
            <a:pPr algn="ctr"/>
            <a:r>
              <a:rPr lang="ru-RU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оспитатель </a:t>
            </a:r>
            <a:r>
              <a:rPr lang="ru-RU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Аляева</a:t>
            </a:r>
            <a:r>
              <a:rPr lang="ru-RU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Мария Тимофеевна</a:t>
            </a:r>
            <a:endParaRPr lang="ru-RU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22493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Широкоэкранный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2</cp:revision>
  <cp:lastPrinted>2026-02-07T15:59:12Z</cp:lastPrinted>
  <dcterms:created xsi:type="dcterms:W3CDTF">2026-01-28T08:16:13Z</dcterms:created>
  <dcterms:modified xsi:type="dcterms:W3CDTF">2026-02-07T15:59:29Z</dcterms:modified>
</cp:coreProperties>
</file>