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27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96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65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358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874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53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147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47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68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46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668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9FE9E-54AB-47CC-BBD1-2DF941104D7C}" type="datetimeFigureOut">
              <a:rPr lang="ru-RU" smtClean="0"/>
              <a:t>14.04.2024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00690-08CB-4EEF-9A2C-2CC393FF2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099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5090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2024-04-14T15:59:49Z</dcterms:created>
  <dcterms:modified xsi:type="dcterms:W3CDTF">2024-04-14T16:00:30Z</dcterms:modified>
</cp:coreProperties>
</file>