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5" r:id="rId8"/>
    <p:sldId id="266" r:id="rId9"/>
    <p:sldId id="264" r:id="rId10"/>
    <p:sldId id="267" r:id="rId11"/>
    <p:sldId id="275" r:id="rId12"/>
    <p:sldId id="268" r:id="rId13"/>
    <p:sldId id="269" r:id="rId14"/>
    <p:sldId id="274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4118" autoAdjust="0"/>
    <p:restoredTop sz="94671" autoAdjust="0"/>
  </p:normalViewPr>
  <p:slideViewPr>
    <p:cSldViewPr>
      <p:cViewPr varScale="1">
        <p:scale>
          <a:sx n="69" d="100"/>
          <a:sy n="69" d="100"/>
        </p:scale>
        <p:origin x="-1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6"/>
            <a:ext cx="5637011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5393-B50C-424C-8D48-D54F14587C77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17C-B660-40FF-8AF8-0AD6F25EB8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3132291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5393-B50C-424C-8D48-D54F14587C77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17C-B660-40FF-8AF8-0AD6F25EB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9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731520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5393-B50C-424C-8D48-D54F14587C77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17C-B660-40FF-8AF8-0AD6F25EB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5393-B50C-424C-8D48-D54F14587C77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17C-B660-40FF-8AF8-0AD6F25EB8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7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2"/>
            <a:ext cx="597049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5393-B50C-424C-8D48-D54F14587C77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17C-B660-40FF-8AF8-0AD6F25EB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5393-B50C-424C-8D48-D54F14587C77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17C-B660-40FF-8AF8-0AD6F25EB8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3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5393-B50C-424C-8D48-D54F14587C77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17C-B660-40FF-8AF8-0AD6F25EB8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5393-B50C-424C-8D48-D54F14587C77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17C-B660-40FF-8AF8-0AD6F25EB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5393-B50C-424C-8D48-D54F14587C77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17C-B660-40FF-8AF8-0AD6F25EB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2209801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731521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6" y="3497803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5393-B50C-424C-8D48-D54F14587C77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17C-B660-40FF-8AF8-0AD6F25EB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7"/>
            <a:ext cx="369411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5393-B50C-424C-8D48-D54F14587C77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17C-B660-40FF-8AF8-0AD6F25EB8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9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1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C785393-B50C-424C-8D48-D54F14587C77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6172201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1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C96217C-B660-40FF-8AF8-0AD6F25EB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2889" y="1484784"/>
            <a:ext cx="8064896" cy="507656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Нетрадиционные техники рисования как средство развития воображения и творческих способностей у дошкольников с ЗПР</a:t>
            </a:r>
            <a:endParaRPr lang="ru-RU" sz="3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  <a:p>
            <a:r>
              <a:rPr lang="ru-RU" b="1" i="1" dirty="0"/>
              <a:t> </a:t>
            </a:r>
            <a:endParaRPr lang="ru-RU" dirty="0"/>
          </a:p>
          <a:p>
            <a:r>
              <a:rPr lang="ru-RU" b="1" i="1" dirty="0"/>
              <a:t> </a:t>
            </a:r>
            <a:endParaRPr lang="ru-RU" dirty="0"/>
          </a:p>
          <a:p>
            <a:endParaRPr lang="ru-RU" b="1" i="1" dirty="0" smtClean="0"/>
          </a:p>
          <a:p>
            <a:endParaRPr lang="ru-RU" b="1" i="1" dirty="0"/>
          </a:p>
          <a:p>
            <a:endParaRPr lang="ru-RU" b="1" i="1" dirty="0" smtClean="0"/>
          </a:p>
          <a:p>
            <a:endParaRPr lang="ru-RU" b="1" i="1" dirty="0"/>
          </a:p>
          <a:p>
            <a:endParaRPr lang="ru-RU" b="1" i="1" dirty="0" smtClean="0"/>
          </a:p>
          <a:p>
            <a:endParaRPr lang="ru-RU" b="1" i="1" dirty="0"/>
          </a:p>
          <a:p>
            <a:pPr algn="r"/>
            <a:endParaRPr lang="ru-RU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Прокудина Елена Евгеньевна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ГКВ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Орск 2022г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5563" y="296653"/>
            <a:ext cx="7772400" cy="972107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 учреждение «Детский сад №106» 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«Анютины глазки» комбинированного вида» 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. Орска 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2050" name="Picture 2" descr="D:\воспитатели\Назарова\Новая папка\фото назарова\фото2\фото\1294325444_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2714620"/>
            <a:ext cx="5072098" cy="303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61898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07982" y="397847"/>
            <a:ext cx="6512511" cy="9181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кляксами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F:\фото назарова\фото2\фото\e3acd45983d701e51416768aef43b1ab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215" y="1322766"/>
            <a:ext cx="4154411" cy="285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фото назарова\фото2\фото\f38ae6af3f102246aca31fbc4175838a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4635" y="1322766"/>
            <a:ext cx="4160512" cy="285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фото назарова\фото2\фото\b194fcdbf897ebdd0b6201adb4bfec02.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8333" y="4293096"/>
            <a:ext cx="6692603" cy="238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03583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воспитатели\Назарова\Новая папка\фото назарова\фото2\фото\d4e413185e9b42623eb2ba48c8d1d66b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7717" y="3591018"/>
            <a:ext cx="7061200" cy="270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воспитатели\Назарова\Новая папка\фото назарова\фото2\фото\img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1626" y="458671"/>
            <a:ext cx="7061201" cy="276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66694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3541" y="3374994"/>
            <a:ext cx="8229600" cy="1038444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ватными палочками (пуантилизм)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F:\фото назарова\фото2\фото\p10005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9659" y="1160748"/>
            <a:ext cx="6528725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фото назарова\фото2\фото\P221135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9659" y="4537431"/>
            <a:ext cx="6528725" cy="207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660400" y="452628"/>
            <a:ext cx="8229600" cy="103844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по сырому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62895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3998" y="242646"/>
            <a:ext cx="8549533" cy="8100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Печать бросовым материалом</a:t>
            </a:r>
          </a:p>
        </p:txBody>
      </p:sp>
      <p:pic>
        <p:nvPicPr>
          <p:cNvPr id="6" name="Picture 3" descr="F:\фото назарова\фото2\фото\Risovanie_gubk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1322766"/>
            <a:ext cx="4106303" cy="287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F:\фото назарова\фото2\фото\6a00d8341cc08553ef01630402f599970d-800w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8749" y="1322766"/>
            <a:ext cx="4383732" cy="287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фото назарова\фото2\фото\зимнее-дерево-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3792" y="4293097"/>
            <a:ext cx="6330905" cy="242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02648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531" y="296652"/>
            <a:ext cx="8316416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нитками</a:t>
            </a:r>
            <a:b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«Волшебные веревочки»</a:t>
            </a:r>
            <a:endParaRPr lang="ru-RU" sz="3200" dirty="0"/>
          </a:p>
        </p:txBody>
      </p:sp>
      <p:pic>
        <p:nvPicPr>
          <p:cNvPr id="2050" name="Picture 2" descr="D:\воспитатели\Назарова\Новая папка\фото назарова\фото2\фото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3595" y="4341897"/>
            <a:ext cx="7022075" cy="23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воспитатели\Назарова\Новая папка\фото назарова\фото2\фото\3f186bc21962774dc9c9ff49c3c4e46c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5803" y="1472496"/>
            <a:ext cx="3347833" cy="270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16989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3541" y="242646"/>
            <a:ext cx="8229600" cy="91810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                                  с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 нетрадиционных техник: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539552" y="1700808"/>
            <a:ext cx="8160907" cy="491454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развивает уверенность в своих силах;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способствует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снятию детских страхов;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пространственное мышление;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учит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выражать свободно свой замысел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развивает мелкую моторику рук;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побуждает детей к творческим поискам и решениям;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развивает чувство композиции, ритма, колорита, цвета восприятия;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развивает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способности, воображение 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фантазию;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стимулирует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положительную мотивацию рисуночной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вызывает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радостное настроение у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032915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воспитатели\Назарова\Новая папка\фото назарова\фото2\фото\101970_447x596_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3613" y="1538790"/>
            <a:ext cx="3480387" cy="279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50658"/>
            <a:ext cx="8229600" cy="10261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технологии: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38913" y="1538790"/>
            <a:ext cx="8352927" cy="1404157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Личностно-ориентированные;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Коммуникативные;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Игровые;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Педагогические.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2763" y="4060444"/>
            <a:ext cx="81609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От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простого к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сложному;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Принцип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развивающего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обучения;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Принцип наглядности;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Принцип индивидуализации;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Принцип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интегрированного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подхода;</a:t>
            </a:r>
          </a:p>
          <a:p>
            <a:pPr lvl="0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Связь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с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жизнью;</a:t>
            </a:r>
          </a:p>
          <a:p>
            <a:pPr lvl="0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Принцип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доступности материала.</a:t>
            </a:r>
          </a:p>
          <a:p>
            <a:endParaRPr lang="ru-RU" sz="2200" dirty="0"/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342763" y="3385857"/>
            <a:ext cx="8229600" cy="67458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ПРИНЦИПЫ: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70039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3541" y="242646"/>
            <a:ext cx="8229600" cy="10243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опыта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47531" y="1160748"/>
            <a:ext cx="8448939" cy="51845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Дети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стали творчески всматриваться в окружающий мир, находить разные оттенки, приобрели опыт эстетического восприятия.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Научились создавать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новые, оригинальные работы,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творчество, фантазию,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 замысел и самостоятельно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для воплощения.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Дети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обрели уверенность в себе, робкие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преодолели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боязнь чистого листа бумаги, начали чувствовать себя маленькими художниками.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процесс научил детей исследовать, открывать и умело обращаться со своим миром.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моей работы я считаю не только процесс развития дошкольника во всех видах его творческой деятельности, но и приобретение навыков, которые помогут им в будущем совершенствовать свои потенциальные возможности.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07749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фото назарова\фото2\фото\1398256353_mnogoyazychnyy-m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3595" y="2186862"/>
            <a:ext cx="7431672" cy="313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46147" y="458670"/>
            <a:ext cx="8229600" cy="1296144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b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79450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587557" y="1214754"/>
            <a:ext cx="8256917" cy="513057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i="1" dirty="0">
                <a:solidFill>
                  <a:schemeClr val="tx1"/>
                </a:solidFill>
              </a:rPr>
              <a:t>«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Истоки способностей и дарования детей на кончиках пальцев.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пальцев, образно говоря, идут тончайшие нити-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ручейки,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питают источник творческой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мысли.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Другими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словами, чем больше мастерства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детской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руке, тем умнее ребенок».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В.А.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Сухомлинский</a:t>
            </a:r>
          </a:p>
          <a:p>
            <a:pPr marL="0" indent="0" algn="r">
              <a:buNone/>
            </a:pP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использовать такие техники,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создадут ситуацию успеха у воспитанников, сформируют устойчивую мотивацию к рисованию, позволят ребенку преодолеть  чувства страха перед неудачей, обеспечат элементы сюрприза, подарят воспитанникам много положительных эмоций и помогут сформировать у них устойчивый интерес к данной деятельности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27584" y="242646"/>
            <a:ext cx="7776864" cy="54006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возникновения опыта</a:t>
            </a:r>
            <a:b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9486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42646"/>
            <a:ext cx="7776864" cy="5400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опыта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35563" y="728700"/>
            <a:ext cx="7968885" cy="39424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Работая </a:t>
            </a:r>
            <a:r>
              <a:rPr 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дошкольного возраста, </a:t>
            </a:r>
            <a:r>
              <a:rPr lang="ru-RU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 заметила, что нет главного: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«своих»,  искренних рисунков;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-отсутствует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рука;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захват карандаша и других изобразительных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плохо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развита связная речь.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возникла необходимость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такую систему занятий изобразительной деятельности, которая бы  стимулировала творческий потенциал детей, развивала их художественно-творческие способности.	</a:t>
            </a:r>
          </a:p>
          <a:p>
            <a:endParaRPr lang="ru-RU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01108"/>
            <a:ext cx="7392821" cy="235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05222110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23853" y="242646"/>
            <a:ext cx="6512511" cy="59406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Идея опыта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827584" y="944725"/>
            <a:ext cx="7408333" cy="27002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Идея опыта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лежит в основе формирования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дошкольников способности выражать восприятия окружающего мира, совершенствовать интеллектуальные, творческие и эмоциональные способности с помощью нетрадиционных техник рисования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моей работы: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раскрыть и развить потенциальные художественные способности, заложенные в ребенке.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2050" name="Picture 2" descr="F:\фото назарова\фото\IMG_21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5525" y="3915054"/>
            <a:ext cx="7188880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23926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872067" y="458670"/>
            <a:ext cx="7732380" cy="566749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Теоритическая база опыта основа </a:t>
            </a:r>
          </a:p>
          <a:p>
            <a:pPr marL="0" indent="0" algn="ctr">
              <a:buNone/>
            </a:pPr>
            <a:r>
              <a:rPr lang="ru-RU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исследованиях: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Н.П.Сакулиной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Н.А.Ветлугиной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Т.Г.Казаковой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А.А.Венгер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Д.Б.Богоявленская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Данными авторами исследовалось детское творчество в целом.</a:t>
            </a:r>
          </a:p>
          <a:p>
            <a:pPr marL="0" indent="0" algn="ctr">
              <a:buNone/>
            </a:pPr>
            <a:endParaRPr lang="ru-RU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база опыта основана </a:t>
            </a:r>
          </a:p>
          <a:p>
            <a:pPr marL="0" indent="0" algn="ctr">
              <a:buNone/>
            </a:pPr>
            <a:r>
              <a:rPr lang="ru-RU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методических разработках: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М.Г.Дрезниной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считает, что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художественного творчества детей посредствам нетрадиционных техник рисования – это обязательное условие всестороннего развития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83270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07638" y="296652"/>
            <a:ext cx="6512511" cy="81009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 опыта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849826" y="1052736"/>
            <a:ext cx="7828391" cy="280831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Нетрадиционные техники рисования ранее использовались разрозненно, как отдельные элементы занятий по изобразительной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мой взгляд, именно выстроенная система работы по нетрадиционной технике рисования способствует формированию когнитивных процессов ребенка, развивает творческие способности детей уже на раннем периоде развития. </a:t>
            </a:r>
          </a:p>
        </p:txBody>
      </p:sp>
      <p:pic>
        <p:nvPicPr>
          <p:cNvPr id="2050" name="Picture 2" descr="F:\фото назарова\фото2\фото\238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3595" y="3861048"/>
            <a:ext cx="7680853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94953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42646"/>
            <a:ext cx="8229600" cy="91810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опыта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827585" y="944724"/>
            <a:ext cx="7732380" cy="545460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организации проведения занятий: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беседы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путешествия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сказкам,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наблюдение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целевые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прогулки,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экскурсии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фотовыставки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выставки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рисунков,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конкурсы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развлечения.</a:t>
            </a:r>
          </a:p>
          <a:p>
            <a:pPr marL="0" indent="0" algn="ctr">
              <a:buNone/>
            </a:pPr>
            <a:endParaRPr lang="ru-RU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организации </a:t>
            </a:r>
          </a:p>
          <a:p>
            <a:pPr marL="0" indent="0" algn="ctr">
              <a:buNone/>
            </a:pPr>
            <a:r>
              <a:rPr lang="ru-RU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предметно-пространственной среды: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Трансформируемость обстановки (рисование на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зеркале, лежа на ковре, у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мольберта);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Полифункциональность: разнообразие цвета и фактуры материала;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Вариативность техник.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D:\воспитатели\Назарова\Новая папка\фото назарова\фото2\фото\153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0085" y="1381921"/>
            <a:ext cx="3552395" cy="266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99851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069" y="350658"/>
            <a:ext cx="8229600" cy="876426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Монотипия 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F:\фото назарова\фото2\фото\32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7365" y="998731"/>
            <a:ext cx="6336704" cy="232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фото назарова\фото2\фото\103934427_large_5111852_4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7365" y="4323200"/>
            <a:ext cx="6355019" cy="234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710917" y="3446774"/>
            <a:ext cx="8229600" cy="87642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Печатанье листьями 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75744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051237" cy="11464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руками: кулаком, ладонью, пальцами</a:t>
            </a:r>
            <a:endParaRPr lang="ru-RU" sz="3600" dirty="0"/>
          </a:p>
        </p:txBody>
      </p:sp>
      <p:pic>
        <p:nvPicPr>
          <p:cNvPr id="4098" name="Picture 2" descr="F:\фото назарова\фото2\фото\1313586160_cvetok_iz_ladosh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022" y="1978536"/>
            <a:ext cx="4187957" cy="266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фото назарова\фото2\фото\915148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78536"/>
            <a:ext cx="4320480" cy="269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фото назарова\фото2\фото\1(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4789" y="4769737"/>
            <a:ext cx="5975563" cy="205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74448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349</TotalTime>
  <Words>693</Words>
  <Application>Microsoft Office PowerPoint</Application>
  <PresentationFormat>Экран (4:3)</PresentationFormat>
  <Paragraphs>109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Муниципальное дошкольное образовательное автономное учреждение «Детский сад №106» «Анютины глазки» комбинированного вида»  г. Орска  </vt:lpstr>
      <vt:lpstr>Слайд 2</vt:lpstr>
      <vt:lpstr>Актуальность опыта</vt:lpstr>
      <vt:lpstr>Идея опыта </vt:lpstr>
      <vt:lpstr>Слайд 5</vt:lpstr>
      <vt:lpstr>Новизна опыта</vt:lpstr>
      <vt:lpstr>Технология опыта</vt:lpstr>
      <vt:lpstr>Монотипия </vt:lpstr>
      <vt:lpstr>Рисование руками: кулаком, ладонью, пальцами</vt:lpstr>
      <vt:lpstr>Рисование кляксами</vt:lpstr>
      <vt:lpstr>Слайд 11</vt:lpstr>
      <vt:lpstr>Рисование ватными палочками (пуантилизм)</vt:lpstr>
      <vt:lpstr>Печать бросовым материалом</vt:lpstr>
      <vt:lpstr>Рисование нитками «Волшебные веревочки»</vt:lpstr>
      <vt:lpstr>Проведение занятий                                  с использованием нетрадиционных техник: </vt:lpstr>
      <vt:lpstr>Новые развивающие технологии:</vt:lpstr>
      <vt:lpstr>Результативность опыта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Ст воспитатель</cp:lastModifiedBy>
  <cp:revision>81</cp:revision>
  <dcterms:created xsi:type="dcterms:W3CDTF">2016-03-16T11:06:24Z</dcterms:created>
  <dcterms:modified xsi:type="dcterms:W3CDTF">2022-10-24T05:54:49Z</dcterms:modified>
</cp:coreProperties>
</file>