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20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32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1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38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37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24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73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88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88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82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1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0DF75-A186-4125-8022-C0562DBB5849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F57EF-967A-4067-B8EA-B9F49649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946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749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2024-05-05T12:00:34Z</dcterms:created>
  <dcterms:modified xsi:type="dcterms:W3CDTF">2024-05-05T12:01:35Z</dcterms:modified>
</cp:coreProperties>
</file>