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3" r:id="rId4"/>
    <p:sldId id="258" r:id="rId5"/>
    <p:sldId id="270" r:id="rId6"/>
    <p:sldId id="271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022" y="0"/>
            <a:ext cx="82331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764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 интерактивных методов 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обучения в логопедическом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процессе обучения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1961" y="5105400"/>
            <a:ext cx="61600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ГКН</a:t>
            </a:r>
          </a:p>
          <a:p>
            <a:pPr algn="ctr"/>
            <a:r>
              <a:rPr lang="ru-RU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Турганова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Гарафияновна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2024г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079/00025df0-d71369de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" y="6396335"/>
            <a:ext cx="14093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слайд</a:t>
            </a:r>
            <a:endParaRPr lang="ru-RU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8a4/0007481b-07d37433/1/img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58" t="52830" r="29245"/>
          <a:stretch>
            <a:fillRect/>
          </a:stretch>
        </p:blipFill>
        <p:spPr bwMode="auto">
          <a:xfrm>
            <a:off x="5638800" y="4343400"/>
            <a:ext cx="3171072" cy="2667000"/>
          </a:xfrm>
          <a:prstGeom prst="rect">
            <a:avLst/>
          </a:prstGeom>
          <a:noFill/>
        </p:spPr>
      </p:pic>
      <p:pic>
        <p:nvPicPr>
          <p:cNvPr id="18435" name="Picture 3" descr="https://fs00.infourok.ru/images/doc/126/148120/img9.jpg"/>
          <p:cNvPicPr>
            <a:picLocks noChangeAspect="1" noChangeArrowheads="1"/>
          </p:cNvPicPr>
          <p:nvPr/>
        </p:nvPicPr>
        <p:blipFill>
          <a:blip r:embed="rId3" cstate="print"/>
          <a:srcRect b="68889"/>
          <a:stretch>
            <a:fillRect/>
          </a:stretch>
        </p:blipFill>
        <p:spPr bwMode="auto">
          <a:xfrm>
            <a:off x="0" y="-1"/>
            <a:ext cx="9144000" cy="2133601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1982212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важных задач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комфортные условия обучения, при которых ребёнок чувствует свою успешность, свою интеллектуальную состоятельность, что делает продуктивным сам процесс обучения на логопедических занятиях.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2135" y="6324600"/>
            <a:ext cx="1257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слайд</a:t>
            </a:r>
            <a:endParaRPr lang="ru-RU" sz="2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222/14460/5/img8.jpg"/>
          <p:cNvPicPr>
            <a:picLocks noChangeAspect="1" noChangeArrowheads="1"/>
          </p:cNvPicPr>
          <p:nvPr/>
        </p:nvPicPr>
        <p:blipFill>
          <a:blip r:embed="rId2" cstate="print"/>
          <a:srcRect b="85753"/>
          <a:stretch>
            <a:fillRect/>
          </a:stretch>
        </p:blipFill>
        <p:spPr bwMode="auto">
          <a:xfrm>
            <a:off x="0" y="0"/>
            <a:ext cx="9265162" cy="1524000"/>
          </a:xfrm>
          <a:prstGeom prst="rect">
            <a:avLst/>
          </a:prstGeom>
          <a:noFill/>
        </p:spPr>
      </p:pic>
      <p:pic>
        <p:nvPicPr>
          <p:cNvPr id="3" name="Picture 2" descr="https://fs00.infourok.ru/images/doc/222/14460/5/img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05" t="26448" r="8507" b="15113"/>
          <a:stretch>
            <a:fillRect/>
          </a:stretch>
        </p:blipFill>
        <p:spPr bwMode="auto">
          <a:xfrm>
            <a:off x="4953000" y="2438400"/>
            <a:ext cx="4191000" cy="4419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1752600"/>
            <a:ext cx="5562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педагогическом аспекте интерактивное обучение решает задачи: формирования потребности в самообразовании; воспитании  креативных качеств личности; развития познавательной самостоятельности. </a:t>
            </a:r>
            <a:endParaRPr lang="ru-RU" sz="3200" dirty="0" smtClean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5" y="6488668"/>
            <a:ext cx="1722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слайд</a:t>
            </a:r>
            <a:endParaRPr lang="ru-RU" sz="2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12361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Интерактивное обучение активизирует самостоятельную познавательную деятельность учеников и, следовательно, положительно влияет на личностный рост школьников.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s://kuznetsova-aa-logoped-7chvetik-kotel.edumsko.ru/uploads/7000/24607/persona/folders/oblozhka1.jpg?1476364655925"/>
          <p:cNvPicPr>
            <a:picLocks noChangeAspect="1" noChangeArrowheads="1"/>
          </p:cNvPicPr>
          <p:nvPr/>
        </p:nvPicPr>
        <p:blipFill>
          <a:blip r:embed="rId2" cstate="print"/>
          <a:srcRect l="5611" t="52000" r="6129" b="10400"/>
          <a:stretch>
            <a:fillRect/>
          </a:stretch>
        </p:blipFill>
        <p:spPr bwMode="auto">
          <a:xfrm>
            <a:off x="1600200" y="457200"/>
            <a:ext cx="5943600" cy="3581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52400" y="64124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слайд</a:t>
            </a:r>
            <a:endParaRPr lang="ru-RU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:\Users\Связной\Desktop\КАРТИНКИ ЮЛ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09002"/>
            <a:ext cx="5771436" cy="4020398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-11614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Важными задачами по применению компьютерных технологий в коррекционно-логопедической работе - оптимизация процесса коррекции устной речи детей и в целом, содействие гармонизации развития ребёнка.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00800"/>
            <a:ext cx="1112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слайд</a:t>
            </a:r>
            <a:endParaRPr lang="ru-RU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609600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Активизировать память ребенка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артикуляционную моторику. 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Включать каждого ученика в процесс усвоения логопедического материала.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4.Повышать познавательную мотивацию.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5.Развивать навык самостоятельной учебной деятельности;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6.Корректировать нарушения сенсорной сферы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524" y="-76200"/>
            <a:ext cx="8753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Ведущими задачами  являются: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2766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7.Развить фонематическое восприятие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8.Развить звуковой анализ и синтез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9.Закреплять правильное произношение звуков.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10.Развить лексический запас слов.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11.Развить грамматический строй речи.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12.Развить связную речь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6488668"/>
            <a:ext cx="1112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слайд</a:t>
            </a:r>
            <a:endParaRPr lang="ru-RU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37890" name="Picture 2" descr="http://900igr.net/datas/pedagogika/Formy-lektsij/0016-016-Zadachi-interaktivnogo-obuchenij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4" name="Picture 4" descr="https://fs00.infourok.ru/images/doc/173/198849/img8.jpg"/>
            <p:cNvPicPr>
              <a:picLocks noChangeAspect="1" noChangeArrowheads="1"/>
            </p:cNvPicPr>
            <p:nvPr/>
          </p:nvPicPr>
          <p:blipFill>
            <a:blip r:embed="rId3" cstate="print"/>
            <a:srcRect l="2465" t="67986" r="70489" b="6828"/>
            <a:stretch>
              <a:fillRect/>
            </a:stretch>
          </p:blipFill>
          <p:spPr bwMode="auto">
            <a:xfrm>
              <a:off x="228600" y="2908627"/>
              <a:ext cx="2345705" cy="1968173"/>
            </a:xfrm>
            <a:prstGeom prst="rect">
              <a:avLst/>
            </a:prstGeom>
            <a:noFill/>
          </p:spPr>
        </p:pic>
        <p:pic>
          <p:nvPicPr>
            <p:cNvPr id="5" name="Picture 6" descr="https://fs00.infourok.ru/images/doc/173/198849/img8.jpg"/>
            <p:cNvPicPr>
              <a:picLocks noChangeAspect="1" noChangeArrowheads="1"/>
            </p:cNvPicPr>
            <p:nvPr/>
          </p:nvPicPr>
          <p:blipFill>
            <a:blip r:embed="rId3" cstate="print"/>
            <a:srcRect l="38678" t="71154" r="35649" b="1538"/>
            <a:stretch>
              <a:fillRect/>
            </a:stretch>
          </p:blipFill>
          <p:spPr bwMode="auto">
            <a:xfrm>
              <a:off x="4876800" y="1219200"/>
              <a:ext cx="2770032" cy="2209800"/>
            </a:xfrm>
            <a:prstGeom prst="rect">
              <a:avLst/>
            </a:prstGeom>
            <a:noFill/>
          </p:spPr>
        </p:pic>
        <p:pic>
          <p:nvPicPr>
            <p:cNvPr id="6" name="Picture 6" descr="https://fs00.infourok.ru/images/doc/173/198849/img8.jpg"/>
            <p:cNvPicPr>
              <a:picLocks noChangeAspect="1" noChangeArrowheads="1"/>
            </p:cNvPicPr>
            <p:nvPr/>
          </p:nvPicPr>
          <p:blipFill>
            <a:blip r:embed="rId3" cstate="print"/>
            <a:srcRect l="75833" t="67778" r="2417" b="6444"/>
            <a:stretch>
              <a:fillRect/>
            </a:stretch>
          </p:blipFill>
          <p:spPr bwMode="auto">
            <a:xfrm>
              <a:off x="2895601" y="4724400"/>
              <a:ext cx="2286000" cy="2032000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30195" y="6412468"/>
            <a:ext cx="1112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слайд</a:t>
            </a:r>
            <a:endParaRPr lang="ru-RU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165</TotalTime>
  <Words>189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Future</cp:lastModifiedBy>
  <cp:revision>21</cp:revision>
  <dcterms:created xsi:type="dcterms:W3CDTF">2017-11-19T11:49:26Z</dcterms:created>
  <dcterms:modified xsi:type="dcterms:W3CDTF">2024-01-29T08:56:08Z</dcterms:modified>
</cp:coreProperties>
</file>