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2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619BE-8435-4165-9CA2-A72A9E8B9F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FFB4BC-7A2B-45F7-9AA6-4E1B4CF0B471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дистанционное обучение в Инновационном образовательном центре повышения квалификации и переподготовки «Мой университет»: «ИКТ для ФГОС; </a:t>
          </a:r>
          <a:endParaRPr lang="ru-RU" sz="15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29C2B25E-0799-48B7-A8E8-45396D1AE22E}" type="parTrans" cxnId="{2A20E402-00F5-4548-B1A2-44FC03814254}">
      <dgm:prSet/>
      <dgm:spPr/>
      <dgm:t>
        <a:bodyPr/>
        <a:lstStyle/>
        <a:p>
          <a:endParaRPr lang="ru-RU"/>
        </a:p>
      </dgm:t>
    </dgm:pt>
    <dgm:pt modelId="{0F2BB093-53D9-42DB-9477-590AF05E91F8}" type="sibTrans" cxnId="{2A20E402-00F5-4548-B1A2-44FC03814254}">
      <dgm:prSet/>
      <dgm:spPr/>
      <dgm:t>
        <a:bodyPr/>
        <a:lstStyle/>
        <a:p>
          <a:endParaRPr lang="ru-RU"/>
        </a:p>
      </dgm:t>
    </dgm:pt>
    <dgm:pt modelId="{E215C331-0E4A-42D3-964B-1297AA7836D6}">
      <dgm:prSet phldrT="[Текст]" phldr="1"/>
      <dgm:spPr/>
      <dgm:t>
        <a:bodyPr/>
        <a:lstStyle/>
        <a:p>
          <a:endParaRPr lang="ru-RU" sz="1400" b="1" dirty="0">
            <a:solidFill>
              <a:srgbClr val="0000CC"/>
            </a:solidFill>
          </a:endParaRPr>
        </a:p>
      </dgm:t>
    </dgm:pt>
    <dgm:pt modelId="{432089AA-0C28-4153-B9AA-74276E9DC742}" type="parTrans" cxnId="{D5A01140-29EE-4955-B3CC-648358911933}">
      <dgm:prSet/>
      <dgm:spPr/>
      <dgm:t>
        <a:bodyPr/>
        <a:lstStyle/>
        <a:p>
          <a:endParaRPr lang="ru-RU"/>
        </a:p>
      </dgm:t>
    </dgm:pt>
    <dgm:pt modelId="{E72F774F-18CE-4C83-9CA7-E4E16FE7BF13}" type="sibTrans" cxnId="{D5A01140-29EE-4955-B3CC-648358911933}">
      <dgm:prSet/>
      <dgm:spPr/>
      <dgm:t>
        <a:bodyPr/>
        <a:lstStyle/>
        <a:p>
          <a:endParaRPr lang="ru-RU"/>
        </a:p>
      </dgm:t>
    </dgm:pt>
    <dgm:pt modelId="{D264255C-8962-44C4-8645-78FE9ADBB12E}">
      <dgm:prSet phldrT="[Текст]" phldr="1"/>
      <dgm:spPr/>
      <dgm:t>
        <a:bodyPr/>
        <a:lstStyle/>
        <a:p>
          <a:endParaRPr lang="ru-RU" sz="1400" dirty="0"/>
        </a:p>
      </dgm:t>
    </dgm:pt>
    <dgm:pt modelId="{C2823FBA-39CB-4D12-BC8A-46207A020A2C}" type="parTrans" cxnId="{A72EBE0E-9FE8-4430-9E80-499AFED4224C}">
      <dgm:prSet/>
      <dgm:spPr/>
      <dgm:t>
        <a:bodyPr/>
        <a:lstStyle/>
        <a:p>
          <a:endParaRPr lang="ru-RU"/>
        </a:p>
      </dgm:t>
    </dgm:pt>
    <dgm:pt modelId="{37F361C1-54A9-4074-9388-15E9ADA2E5AC}" type="sibTrans" cxnId="{A72EBE0E-9FE8-4430-9E80-499AFED4224C}">
      <dgm:prSet/>
      <dgm:spPr/>
      <dgm:t>
        <a:bodyPr/>
        <a:lstStyle/>
        <a:p>
          <a:endParaRPr lang="ru-RU"/>
        </a:p>
      </dgm:t>
    </dgm:pt>
    <dgm:pt modelId="{C65CC15E-4FC1-43E1-A0B3-FC88DD012F25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Работа с приложениями MS </a:t>
          </a:r>
          <a:r>
            <a:rPr lang="ru-RU" sz="15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Office</a:t>
          </a:r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 – 2019г., 144ч.; «ИКТ для ФГОС. Подготовка мультимедиа презентаций» - 2020г., 108ч.; </a:t>
          </a:r>
          <a:endParaRPr lang="ru-RU" sz="15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3139BA82-A0DF-484C-B4EA-793DA2046A6D}" type="parTrans" cxnId="{6EC1A34B-6A68-4D32-A901-860A785E88D4}">
      <dgm:prSet/>
      <dgm:spPr/>
      <dgm:t>
        <a:bodyPr/>
        <a:lstStyle/>
        <a:p>
          <a:endParaRPr lang="ru-RU"/>
        </a:p>
      </dgm:t>
    </dgm:pt>
    <dgm:pt modelId="{26AB96AD-A5B3-45F5-8EA4-6352C559EFF4}" type="sibTrans" cxnId="{6EC1A34B-6A68-4D32-A901-860A785E88D4}">
      <dgm:prSet/>
      <dgm:spPr/>
      <dgm:t>
        <a:bodyPr/>
        <a:lstStyle/>
        <a:p>
          <a:endParaRPr lang="ru-RU"/>
        </a:p>
      </dgm:t>
    </dgm:pt>
    <dgm:pt modelId="{2877B00C-3185-4B32-A62C-0ADF44BDF6B0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Регистрация на образовательном интерактивном педагогическом портале (ИПП) «</a:t>
          </a:r>
          <a:r>
            <a:rPr lang="ru-RU" sz="15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»;  </a:t>
          </a:r>
          <a:endParaRPr lang="ru-RU" sz="15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C09002F4-4F38-44D7-A18B-008B2B8770E0}" type="parTrans" cxnId="{0722AB82-9FE9-4C3C-A522-5516856EAF7F}">
      <dgm:prSet/>
      <dgm:spPr/>
      <dgm:t>
        <a:bodyPr/>
        <a:lstStyle/>
        <a:p>
          <a:endParaRPr lang="ru-RU"/>
        </a:p>
      </dgm:t>
    </dgm:pt>
    <dgm:pt modelId="{04D9FFE4-4C6E-47ED-884F-C1BF9A8FC1E0}" type="sibTrans" cxnId="{0722AB82-9FE9-4C3C-A522-5516856EAF7F}">
      <dgm:prSet/>
      <dgm:spPr/>
      <dgm:t>
        <a:bodyPr/>
        <a:lstStyle/>
        <a:p>
          <a:endParaRPr lang="ru-RU"/>
        </a:p>
      </dgm:t>
    </dgm:pt>
    <dgm:pt modelId="{B252E01F-D838-466D-A3D8-0FD737F996A9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Повышение компетентности в рамках </a:t>
          </a:r>
          <a:r>
            <a:rPr lang="ru-RU" sz="14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вебинаров</a:t>
          </a:r>
          <a:r>
            <a: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 по ИКТ, углубленных мастер-классов по логопедии, дефектологии, психологии, раннему развитию, инклюзивному образованию, педагогике, ФГОС и другим темам; </a:t>
          </a:r>
          <a:endParaRPr lang="ru-RU" sz="14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609EC6D3-39EF-4362-BAA8-2296CAB6BC64}" type="parTrans" cxnId="{64FD4054-7716-4631-BDCF-965615CEAB7F}">
      <dgm:prSet/>
      <dgm:spPr/>
      <dgm:t>
        <a:bodyPr/>
        <a:lstStyle/>
        <a:p>
          <a:endParaRPr lang="ru-RU"/>
        </a:p>
      </dgm:t>
    </dgm:pt>
    <dgm:pt modelId="{0BD15442-C751-4B40-984B-F7784464D19C}" type="sibTrans" cxnId="{64FD4054-7716-4631-BDCF-965615CEAB7F}">
      <dgm:prSet/>
      <dgm:spPr/>
      <dgm:t>
        <a:bodyPr/>
        <a:lstStyle/>
        <a:p>
          <a:endParaRPr lang="ru-RU"/>
        </a:p>
      </dgm:t>
    </dgm:pt>
    <dgm:pt modelId="{6EE59B3C-C2A3-4822-94BA-D584FD1F1C23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Участие в мастер-классах развивающего портала  «</a:t>
          </a:r>
          <a:r>
            <a:rPr lang="ru-RU" sz="15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»: </a:t>
          </a:r>
        </a:p>
        <a:p>
          <a:pPr algn="just"/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5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Самопрезентация</a:t>
          </a:r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. Создание материалов от сайта-визитки до электронного портфолио»;   </a:t>
          </a:r>
        </a:p>
        <a:p>
          <a:pPr algn="just"/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«Создание индивидуальной интерактивной базы пособий для обследования и проведения занятий с детьми»;</a:t>
          </a:r>
          <a:endParaRPr lang="ru-RU" sz="15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A2DC3C40-1E97-4A7F-9D5E-ABDAEEFE74B6}" type="parTrans" cxnId="{28F8A492-D4E8-45C3-B61B-7FBF4491B845}">
      <dgm:prSet/>
      <dgm:spPr/>
      <dgm:t>
        <a:bodyPr/>
        <a:lstStyle/>
        <a:p>
          <a:endParaRPr lang="ru-RU"/>
        </a:p>
      </dgm:t>
    </dgm:pt>
    <dgm:pt modelId="{3A2309A7-3D06-4BB0-B849-541190ADA422}" type="sibTrans" cxnId="{28F8A492-D4E8-45C3-B61B-7FBF4491B845}">
      <dgm:prSet/>
      <dgm:spPr/>
      <dgm:t>
        <a:bodyPr/>
        <a:lstStyle/>
        <a:p>
          <a:endParaRPr lang="ru-RU"/>
        </a:p>
      </dgm:t>
    </dgm:pt>
    <dgm:pt modelId="{3D019CA8-DFDB-4DBA-A0A1-7F01BF9138C7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 Подписка для специалиста ко всем интерактивным играм ИПП «</a:t>
          </a:r>
          <a:r>
            <a:rPr lang="ru-RU" sz="15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»;</a:t>
          </a:r>
          <a:endParaRPr lang="ru-RU" sz="15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B4546137-ED01-4AF9-B316-0BA504FF7B1B}" type="parTrans" cxnId="{51F5850C-3E46-4518-84E2-B0617DEA8304}">
      <dgm:prSet/>
      <dgm:spPr/>
      <dgm:t>
        <a:bodyPr/>
        <a:lstStyle/>
        <a:p>
          <a:endParaRPr lang="ru-RU"/>
        </a:p>
      </dgm:t>
    </dgm:pt>
    <dgm:pt modelId="{C30B8B95-A9F4-4459-B357-4408FED4ED2C}" type="sibTrans" cxnId="{51F5850C-3E46-4518-84E2-B0617DEA8304}">
      <dgm:prSet/>
      <dgm:spPr/>
      <dgm:t>
        <a:bodyPr/>
        <a:lstStyle/>
        <a:p>
          <a:endParaRPr lang="ru-RU"/>
        </a:p>
      </dgm:t>
    </dgm:pt>
    <dgm:pt modelId="{C1659CCB-082C-4200-9BD4-B21C956231D2}">
      <dgm:prSet custT="1"/>
      <dgm:spPr/>
      <dgm:t>
        <a:bodyPr/>
        <a:lstStyle/>
        <a:p>
          <a:r>
            <a:rPr lang="ru-RU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Приобретен набором интерактивных и настольных игр портала «</a:t>
          </a:r>
          <a:r>
            <a:rPr lang="ru-RU" sz="1600" b="1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». </a:t>
          </a:r>
          <a:endParaRPr lang="ru-RU" sz="1600" b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0788746D-19D1-4CD0-88AB-914C148299B0}" type="parTrans" cxnId="{BEA21D3C-A18B-47EB-8958-681D53BD1A8C}">
      <dgm:prSet/>
      <dgm:spPr/>
      <dgm:t>
        <a:bodyPr/>
        <a:lstStyle/>
        <a:p>
          <a:endParaRPr lang="ru-RU"/>
        </a:p>
      </dgm:t>
    </dgm:pt>
    <dgm:pt modelId="{18B14F33-3731-44CF-B30B-B939F219D4AA}" type="sibTrans" cxnId="{BEA21D3C-A18B-47EB-8958-681D53BD1A8C}">
      <dgm:prSet/>
      <dgm:spPr/>
      <dgm:t>
        <a:bodyPr/>
        <a:lstStyle/>
        <a:p>
          <a:endParaRPr lang="ru-RU"/>
        </a:p>
      </dgm:t>
    </dgm:pt>
    <dgm:pt modelId="{0EE6CE69-9425-41D3-8C46-7B8BCF46A0DB}">
      <dgm:prSet/>
      <dgm:spPr/>
      <dgm:t>
        <a:bodyPr/>
        <a:lstStyle/>
        <a:p>
          <a:endParaRPr lang="ru-RU" dirty="0"/>
        </a:p>
      </dgm:t>
    </dgm:pt>
    <dgm:pt modelId="{77329287-DDCD-4745-9862-BEAD379373E8}" type="parTrans" cxnId="{43A26365-6935-40E6-9510-4BFCD0306D7E}">
      <dgm:prSet/>
      <dgm:spPr/>
      <dgm:t>
        <a:bodyPr/>
        <a:lstStyle/>
        <a:p>
          <a:endParaRPr lang="ru-RU"/>
        </a:p>
      </dgm:t>
    </dgm:pt>
    <dgm:pt modelId="{8601B668-0791-4CEF-9A98-9536E573CF96}" type="sibTrans" cxnId="{43A26365-6935-40E6-9510-4BFCD0306D7E}">
      <dgm:prSet/>
      <dgm:spPr/>
      <dgm:t>
        <a:bodyPr/>
        <a:lstStyle/>
        <a:p>
          <a:endParaRPr lang="ru-RU"/>
        </a:p>
      </dgm:t>
    </dgm:pt>
    <dgm:pt modelId="{CBF86698-DA9F-4E73-B1D0-43C9BBDE8F2A}">
      <dgm:prSet/>
      <dgm:spPr/>
      <dgm:t>
        <a:bodyPr/>
        <a:lstStyle/>
        <a:p>
          <a:endParaRPr lang="ru-RU" dirty="0"/>
        </a:p>
      </dgm:t>
    </dgm:pt>
    <dgm:pt modelId="{A50221DE-1E69-42E3-B549-2F2551EFA75E}" type="parTrans" cxnId="{8F908A31-6912-41DD-A6E8-D8E3C5C9F7C2}">
      <dgm:prSet/>
      <dgm:spPr/>
      <dgm:t>
        <a:bodyPr/>
        <a:lstStyle/>
        <a:p>
          <a:endParaRPr lang="ru-RU"/>
        </a:p>
      </dgm:t>
    </dgm:pt>
    <dgm:pt modelId="{4B7C0EC5-1926-4083-8B2E-6FA9E6CEA48F}" type="sibTrans" cxnId="{8F908A31-6912-41DD-A6E8-D8E3C5C9F7C2}">
      <dgm:prSet/>
      <dgm:spPr/>
      <dgm:t>
        <a:bodyPr/>
        <a:lstStyle/>
        <a:p>
          <a:endParaRPr lang="ru-RU"/>
        </a:p>
      </dgm:t>
    </dgm:pt>
    <dgm:pt modelId="{AF0D02F2-CB2F-4823-9D7E-31890294B868}">
      <dgm:prSet/>
      <dgm:spPr/>
      <dgm:t>
        <a:bodyPr/>
        <a:lstStyle/>
        <a:p>
          <a:endParaRPr lang="ru-RU" dirty="0"/>
        </a:p>
      </dgm:t>
    </dgm:pt>
    <dgm:pt modelId="{7FD417C4-9B68-4028-AD92-E51105323970}" type="parTrans" cxnId="{7DDF87E9-538D-4532-B879-D5E2DDFC378D}">
      <dgm:prSet/>
      <dgm:spPr/>
      <dgm:t>
        <a:bodyPr/>
        <a:lstStyle/>
        <a:p>
          <a:endParaRPr lang="ru-RU"/>
        </a:p>
      </dgm:t>
    </dgm:pt>
    <dgm:pt modelId="{0F7102DE-0F78-4BAB-81C6-F39C08311CF7}" type="sibTrans" cxnId="{7DDF87E9-538D-4532-B879-D5E2DDFC378D}">
      <dgm:prSet/>
      <dgm:spPr/>
      <dgm:t>
        <a:bodyPr/>
        <a:lstStyle/>
        <a:p>
          <a:endParaRPr lang="ru-RU"/>
        </a:p>
      </dgm:t>
    </dgm:pt>
    <dgm:pt modelId="{B2C4DABD-4697-42E3-8498-2FA7D122EF9B}">
      <dgm:prSet/>
      <dgm:spPr/>
      <dgm:t>
        <a:bodyPr/>
        <a:lstStyle/>
        <a:p>
          <a:endParaRPr lang="ru-RU" dirty="0"/>
        </a:p>
      </dgm:t>
    </dgm:pt>
    <dgm:pt modelId="{E1D1FA4E-DFE4-4C44-BE57-D35AB419B70D}" type="parTrans" cxnId="{9559F3B5-3319-46E5-A6EB-798CBAC06590}">
      <dgm:prSet/>
      <dgm:spPr/>
      <dgm:t>
        <a:bodyPr/>
        <a:lstStyle/>
        <a:p>
          <a:endParaRPr lang="ru-RU"/>
        </a:p>
      </dgm:t>
    </dgm:pt>
    <dgm:pt modelId="{9A067E8A-E78B-4DD3-B87C-FDC50B0A4764}" type="sibTrans" cxnId="{9559F3B5-3319-46E5-A6EB-798CBAC06590}">
      <dgm:prSet/>
      <dgm:spPr/>
      <dgm:t>
        <a:bodyPr/>
        <a:lstStyle/>
        <a:p>
          <a:endParaRPr lang="ru-RU"/>
        </a:p>
      </dgm:t>
    </dgm:pt>
    <dgm:pt modelId="{977F8F5D-1E2D-419A-A950-9000C18FDBAC}" type="pres">
      <dgm:prSet presAssocID="{D44619BE-8435-4165-9CA2-A72A9E8B9F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A4FD374-1CAF-4CF0-A88E-498AF2A712F5}" type="pres">
      <dgm:prSet presAssocID="{D44619BE-8435-4165-9CA2-A72A9E8B9FA4}" presName="Name1" presStyleCnt="0"/>
      <dgm:spPr/>
    </dgm:pt>
    <dgm:pt modelId="{CEA5E386-9DBD-4792-A5B2-DD0EB4D89ACF}" type="pres">
      <dgm:prSet presAssocID="{D44619BE-8435-4165-9CA2-A72A9E8B9FA4}" presName="cycle" presStyleCnt="0"/>
      <dgm:spPr/>
    </dgm:pt>
    <dgm:pt modelId="{C4FDCB21-5F58-4EAD-AB1A-2A5201CE1F80}" type="pres">
      <dgm:prSet presAssocID="{D44619BE-8435-4165-9CA2-A72A9E8B9FA4}" presName="srcNode" presStyleLbl="node1" presStyleIdx="0" presStyleCnt="7"/>
      <dgm:spPr/>
    </dgm:pt>
    <dgm:pt modelId="{3F1AA22E-56A1-438D-9824-B9D5B24F4CD0}" type="pres">
      <dgm:prSet presAssocID="{D44619BE-8435-4165-9CA2-A72A9E8B9FA4}" presName="conn" presStyleLbl="parChTrans1D2" presStyleIdx="0" presStyleCnt="1"/>
      <dgm:spPr/>
      <dgm:t>
        <a:bodyPr/>
        <a:lstStyle/>
        <a:p>
          <a:endParaRPr lang="ru-RU"/>
        </a:p>
      </dgm:t>
    </dgm:pt>
    <dgm:pt modelId="{3B7BAC1A-325D-4AC1-B7CC-E419A6698ACA}" type="pres">
      <dgm:prSet presAssocID="{D44619BE-8435-4165-9CA2-A72A9E8B9FA4}" presName="extraNode" presStyleLbl="node1" presStyleIdx="0" presStyleCnt="7"/>
      <dgm:spPr/>
    </dgm:pt>
    <dgm:pt modelId="{2AB4F001-B73F-485A-9D69-58520019A87C}" type="pres">
      <dgm:prSet presAssocID="{D44619BE-8435-4165-9CA2-A72A9E8B9FA4}" presName="dstNode" presStyleLbl="node1" presStyleIdx="0" presStyleCnt="7"/>
      <dgm:spPr/>
    </dgm:pt>
    <dgm:pt modelId="{9C8B331A-5E91-4344-AE1A-82576C80EE35}" type="pres">
      <dgm:prSet presAssocID="{1BFFB4BC-7A2B-45F7-9AA6-4E1B4CF0B471}" presName="text_1" presStyleLbl="node1" presStyleIdx="0" presStyleCnt="7" custScaleY="115489" custLinFactNeighborX="-343" custLinFactNeighborY="7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8FF41-56AF-42D1-861E-E10B8A7F8956}" type="pres">
      <dgm:prSet presAssocID="{1BFFB4BC-7A2B-45F7-9AA6-4E1B4CF0B471}" presName="accent_1" presStyleCnt="0"/>
      <dgm:spPr/>
    </dgm:pt>
    <dgm:pt modelId="{EE3E236E-9932-4085-ACEA-597057650DCB}" type="pres">
      <dgm:prSet presAssocID="{1BFFB4BC-7A2B-45F7-9AA6-4E1B4CF0B471}" presName="accentRepeatNode" presStyleLbl="solidFgAcc1" presStyleIdx="0" presStyleCnt="7"/>
      <dgm:spPr/>
    </dgm:pt>
    <dgm:pt modelId="{0B2E9A93-2157-4D3B-B693-C128F105BEDF}" type="pres">
      <dgm:prSet presAssocID="{C65CC15E-4FC1-43E1-A0B3-FC88DD012F25}" presName="text_2" presStyleLbl="node1" presStyleIdx="1" presStyleCnt="7" custScaleY="99938" custLinFactNeighborX="-648" custLinFactNeighborY="14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FF9A6-9666-44D4-AAD9-82601CD1867A}" type="pres">
      <dgm:prSet presAssocID="{C65CC15E-4FC1-43E1-A0B3-FC88DD012F25}" presName="accent_2" presStyleCnt="0"/>
      <dgm:spPr/>
    </dgm:pt>
    <dgm:pt modelId="{FABAEF31-D782-414D-A798-B9059246FAFB}" type="pres">
      <dgm:prSet presAssocID="{C65CC15E-4FC1-43E1-A0B3-FC88DD012F25}" presName="accentRepeatNode" presStyleLbl="solidFgAcc1" presStyleIdx="1" presStyleCnt="7"/>
      <dgm:spPr/>
    </dgm:pt>
    <dgm:pt modelId="{9516937C-2D82-469E-91D4-9B6B3552E4D7}" type="pres">
      <dgm:prSet presAssocID="{2877B00C-3185-4B32-A62C-0ADF44BDF6B0}" presName="text_3" presStyleLbl="node1" presStyleIdx="2" presStyleCnt="7" custScaleY="106211" custLinFactNeighborX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82030-0927-42EE-9360-04E4FD575D4B}" type="pres">
      <dgm:prSet presAssocID="{2877B00C-3185-4B32-A62C-0ADF44BDF6B0}" presName="accent_3" presStyleCnt="0"/>
      <dgm:spPr/>
    </dgm:pt>
    <dgm:pt modelId="{9C06BDF1-C370-4FA6-805B-06B0D42B07C8}" type="pres">
      <dgm:prSet presAssocID="{2877B00C-3185-4B32-A62C-0ADF44BDF6B0}" presName="accentRepeatNode" presStyleLbl="solidFgAcc1" presStyleIdx="2" presStyleCnt="7" custLinFactNeighborX="-1128" custLinFactNeighborY="3897"/>
      <dgm:spPr/>
    </dgm:pt>
    <dgm:pt modelId="{8F8A09CC-BBB6-4373-95DB-18D670CC6678}" type="pres">
      <dgm:prSet presAssocID="{B252E01F-D838-466D-A3D8-0FD737F996A9}" presName="text_4" presStyleLbl="node1" presStyleIdx="3" presStyleCnt="7" custScaleY="170478" custLinFactNeighborX="-126" custLinFactNeighborY="6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CCD8C-EE76-4BB3-94CE-2D7383FC77F5}" type="pres">
      <dgm:prSet presAssocID="{B252E01F-D838-466D-A3D8-0FD737F996A9}" presName="accent_4" presStyleCnt="0"/>
      <dgm:spPr/>
    </dgm:pt>
    <dgm:pt modelId="{F306D75A-BCD2-47C2-B6FD-08EC814D0B07}" type="pres">
      <dgm:prSet presAssocID="{B252E01F-D838-466D-A3D8-0FD737F996A9}" presName="accentRepeatNode" presStyleLbl="solidFgAcc1" presStyleIdx="3" presStyleCnt="7" custLinFactNeighborX="-9166" custLinFactNeighborY="10192"/>
      <dgm:spPr/>
    </dgm:pt>
    <dgm:pt modelId="{992304C1-46C7-4AEE-8DAF-EF74CA75E37B}" type="pres">
      <dgm:prSet presAssocID="{6EE59B3C-C2A3-4822-94BA-D584FD1F1C23}" presName="text_5" presStyleLbl="node1" presStyleIdx="4" presStyleCnt="7" custScaleY="270044" custLinFactNeighborX="-16" custLinFactNeighborY="6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6EFC8-58F9-4A75-A364-48DB884320CF}" type="pres">
      <dgm:prSet presAssocID="{6EE59B3C-C2A3-4822-94BA-D584FD1F1C23}" presName="accent_5" presStyleCnt="0"/>
      <dgm:spPr/>
    </dgm:pt>
    <dgm:pt modelId="{106B10EC-356D-4F4E-B32F-B78E2C9BA529}" type="pres">
      <dgm:prSet presAssocID="{6EE59B3C-C2A3-4822-94BA-D584FD1F1C23}" presName="accentRepeatNode" presStyleLbl="solidFgAcc1" presStyleIdx="4" presStyleCnt="7" custLinFactNeighborX="-8073" custLinFactNeighborY="17531"/>
      <dgm:spPr/>
    </dgm:pt>
    <dgm:pt modelId="{B1111D1F-B76A-49D6-8A47-BB262B051695}" type="pres">
      <dgm:prSet presAssocID="{3D019CA8-DFDB-4DBA-A0A1-7F01BF9138C7}" presName="text_6" presStyleLbl="node1" presStyleIdx="5" presStyleCnt="7" custScaleY="70665" custLinFactNeighborX="-27" custLinFactNeighborY="85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DDBC7-17C8-439E-B2B0-B28FA8B454F6}" type="pres">
      <dgm:prSet presAssocID="{3D019CA8-DFDB-4DBA-A0A1-7F01BF9138C7}" presName="accent_6" presStyleCnt="0"/>
      <dgm:spPr/>
    </dgm:pt>
    <dgm:pt modelId="{7D456968-326E-4F16-985B-509560C3DE13}" type="pres">
      <dgm:prSet presAssocID="{3D019CA8-DFDB-4DBA-A0A1-7F01BF9138C7}" presName="accentRepeatNode" presStyleLbl="solidFgAcc1" presStyleIdx="5" presStyleCnt="7" custLinFactNeighborX="-17233" custLinFactNeighborY="45571"/>
      <dgm:spPr/>
    </dgm:pt>
    <dgm:pt modelId="{3FA0D711-0B12-4A30-B640-0189959A0E12}" type="pres">
      <dgm:prSet presAssocID="{C1659CCB-082C-4200-9BD4-B21C956231D2}" presName="text_7" presStyleLbl="node1" presStyleIdx="6" presStyleCnt="7" custScaleY="122725" custLinFactNeighborX="-343" custLinFactNeighborY="39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58AE1-A510-4F8C-BC88-D691207C8C65}" type="pres">
      <dgm:prSet presAssocID="{C1659CCB-082C-4200-9BD4-B21C956231D2}" presName="accent_7" presStyleCnt="0"/>
      <dgm:spPr/>
    </dgm:pt>
    <dgm:pt modelId="{307152FD-3BFF-44F2-B88A-BB24C197A747}" type="pres">
      <dgm:prSet presAssocID="{C1659CCB-082C-4200-9BD4-B21C956231D2}" presName="accentRepeatNode" presStyleLbl="solidFgAcc1" presStyleIdx="6" presStyleCnt="7" custLinFactNeighborX="-11752" custLinFactNeighborY="14789"/>
      <dgm:spPr/>
    </dgm:pt>
  </dgm:ptLst>
  <dgm:cxnLst>
    <dgm:cxn modelId="{7414592A-2447-4A14-901A-6D0F642A0A5D}" type="presOf" srcId="{B252E01F-D838-466D-A3D8-0FD737F996A9}" destId="{8F8A09CC-BBB6-4373-95DB-18D670CC6678}" srcOrd="0" destOrd="0" presId="urn:microsoft.com/office/officeart/2008/layout/VerticalCurvedList"/>
    <dgm:cxn modelId="{8F908A31-6912-41DD-A6E8-D8E3C5C9F7C2}" srcId="{D44619BE-8435-4165-9CA2-A72A9E8B9FA4}" destId="{CBF86698-DA9F-4E73-B1D0-43C9BBDE8F2A}" srcOrd="8" destOrd="0" parTransId="{A50221DE-1E69-42E3-B549-2F2551EFA75E}" sibTransId="{4B7C0EC5-1926-4083-8B2E-6FA9E6CEA48F}"/>
    <dgm:cxn modelId="{9559F3B5-3319-46E5-A6EB-798CBAC06590}" srcId="{D44619BE-8435-4165-9CA2-A72A9E8B9FA4}" destId="{B2C4DABD-4697-42E3-8498-2FA7D122EF9B}" srcOrd="10" destOrd="0" parTransId="{E1D1FA4E-DFE4-4C44-BE57-D35AB419B70D}" sibTransId="{9A067E8A-E78B-4DD3-B87C-FDC50B0A4764}"/>
    <dgm:cxn modelId="{64A25F99-75E9-4F42-924A-8AA559B2B9F5}" type="presOf" srcId="{C65CC15E-4FC1-43E1-A0B3-FC88DD012F25}" destId="{0B2E9A93-2157-4D3B-B693-C128F105BEDF}" srcOrd="0" destOrd="0" presId="urn:microsoft.com/office/officeart/2008/layout/VerticalCurvedList"/>
    <dgm:cxn modelId="{51F5850C-3E46-4518-84E2-B0617DEA8304}" srcId="{D44619BE-8435-4165-9CA2-A72A9E8B9FA4}" destId="{3D019CA8-DFDB-4DBA-A0A1-7F01BF9138C7}" srcOrd="5" destOrd="0" parTransId="{B4546137-ED01-4AF9-B316-0BA504FF7B1B}" sibTransId="{C30B8B95-A9F4-4459-B357-4408FED4ED2C}"/>
    <dgm:cxn modelId="{3C120E49-01D5-4AAD-8EC3-A1344BFBE9D5}" type="presOf" srcId="{6EE59B3C-C2A3-4822-94BA-D584FD1F1C23}" destId="{992304C1-46C7-4AEE-8DAF-EF74CA75E37B}" srcOrd="0" destOrd="0" presId="urn:microsoft.com/office/officeart/2008/layout/VerticalCurvedList"/>
    <dgm:cxn modelId="{64FD4054-7716-4631-BDCF-965615CEAB7F}" srcId="{D44619BE-8435-4165-9CA2-A72A9E8B9FA4}" destId="{B252E01F-D838-466D-A3D8-0FD737F996A9}" srcOrd="3" destOrd="0" parTransId="{609EC6D3-39EF-4362-BAA8-2296CAB6BC64}" sibTransId="{0BD15442-C751-4B40-984B-F7784464D19C}"/>
    <dgm:cxn modelId="{13064A39-9E51-4D57-A32C-123CE4EB4E7C}" type="presOf" srcId="{0F2BB093-53D9-42DB-9477-590AF05E91F8}" destId="{3F1AA22E-56A1-438D-9824-B9D5B24F4CD0}" srcOrd="0" destOrd="0" presId="urn:microsoft.com/office/officeart/2008/layout/VerticalCurvedList"/>
    <dgm:cxn modelId="{ADC95479-2C53-433D-864A-54CDC2DC468D}" type="presOf" srcId="{2877B00C-3185-4B32-A62C-0ADF44BDF6B0}" destId="{9516937C-2D82-469E-91D4-9B6B3552E4D7}" srcOrd="0" destOrd="0" presId="urn:microsoft.com/office/officeart/2008/layout/VerticalCurvedList"/>
    <dgm:cxn modelId="{CFB006E8-77BB-4DD5-92CF-9AA4A5420CD7}" type="presOf" srcId="{1BFFB4BC-7A2B-45F7-9AA6-4E1B4CF0B471}" destId="{9C8B331A-5E91-4344-AE1A-82576C80EE35}" srcOrd="0" destOrd="0" presId="urn:microsoft.com/office/officeart/2008/layout/VerticalCurvedList"/>
    <dgm:cxn modelId="{BEA21D3C-A18B-47EB-8958-681D53BD1A8C}" srcId="{D44619BE-8435-4165-9CA2-A72A9E8B9FA4}" destId="{C1659CCB-082C-4200-9BD4-B21C956231D2}" srcOrd="6" destOrd="0" parTransId="{0788746D-19D1-4CD0-88AB-914C148299B0}" sibTransId="{18B14F33-3731-44CF-B30B-B939F219D4AA}"/>
    <dgm:cxn modelId="{28F8A492-D4E8-45C3-B61B-7FBF4491B845}" srcId="{D44619BE-8435-4165-9CA2-A72A9E8B9FA4}" destId="{6EE59B3C-C2A3-4822-94BA-D584FD1F1C23}" srcOrd="4" destOrd="0" parTransId="{A2DC3C40-1E97-4A7F-9D5E-ABDAEEFE74B6}" sibTransId="{3A2309A7-3D06-4BB0-B849-541190ADA422}"/>
    <dgm:cxn modelId="{0722AB82-9FE9-4C3C-A522-5516856EAF7F}" srcId="{D44619BE-8435-4165-9CA2-A72A9E8B9FA4}" destId="{2877B00C-3185-4B32-A62C-0ADF44BDF6B0}" srcOrd="2" destOrd="0" parTransId="{C09002F4-4F38-44D7-A18B-008B2B8770E0}" sibTransId="{04D9FFE4-4C6E-47ED-884F-C1BF9A8FC1E0}"/>
    <dgm:cxn modelId="{7DDF87E9-538D-4532-B879-D5E2DDFC378D}" srcId="{D44619BE-8435-4165-9CA2-A72A9E8B9FA4}" destId="{AF0D02F2-CB2F-4823-9D7E-31890294B868}" srcOrd="9" destOrd="0" parTransId="{7FD417C4-9B68-4028-AD92-E51105323970}" sibTransId="{0F7102DE-0F78-4BAB-81C6-F39C08311CF7}"/>
    <dgm:cxn modelId="{A72EBE0E-9FE8-4430-9E80-499AFED4224C}" srcId="{D44619BE-8435-4165-9CA2-A72A9E8B9FA4}" destId="{D264255C-8962-44C4-8645-78FE9ADBB12E}" srcOrd="12" destOrd="0" parTransId="{C2823FBA-39CB-4D12-BC8A-46207A020A2C}" sibTransId="{37F361C1-54A9-4074-9388-15E9ADA2E5AC}"/>
    <dgm:cxn modelId="{DFAE7FE4-2971-4B0E-9F3E-D41DFD3FB1F2}" type="presOf" srcId="{3D019CA8-DFDB-4DBA-A0A1-7F01BF9138C7}" destId="{B1111D1F-B76A-49D6-8A47-BB262B051695}" srcOrd="0" destOrd="0" presId="urn:microsoft.com/office/officeart/2008/layout/VerticalCurvedList"/>
    <dgm:cxn modelId="{2A20E402-00F5-4548-B1A2-44FC03814254}" srcId="{D44619BE-8435-4165-9CA2-A72A9E8B9FA4}" destId="{1BFFB4BC-7A2B-45F7-9AA6-4E1B4CF0B471}" srcOrd="0" destOrd="0" parTransId="{29C2B25E-0799-48B7-A8E8-45396D1AE22E}" sibTransId="{0F2BB093-53D9-42DB-9477-590AF05E91F8}"/>
    <dgm:cxn modelId="{6EC1A34B-6A68-4D32-A901-860A785E88D4}" srcId="{D44619BE-8435-4165-9CA2-A72A9E8B9FA4}" destId="{C65CC15E-4FC1-43E1-A0B3-FC88DD012F25}" srcOrd="1" destOrd="0" parTransId="{3139BA82-A0DF-484C-B4EA-793DA2046A6D}" sibTransId="{26AB96AD-A5B3-45F5-8EA4-6352C559EFF4}"/>
    <dgm:cxn modelId="{1E8D3558-6BE7-4ABC-B428-64E79904E7F2}" type="presOf" srcId="{D44619BE-8435-4165-9CA2-A72A9E8B9FA4}" destId="{977F8F5D-1E2D-419A-A950-9000C18FDBAC}" srcOrd="0" destOrd="0" presId="urn:microsoft.com/office/officeart/2008/layout/VerticalCurvedList"/>
    <dgm:cxn modelId="{63ABB170-150C-47BA-91EA-7A824B9D37E3}" type="presOf" srcId="{C1659CCB-082C-4200-9BD4-B21C956231D2}" destId="{3FA0D711-0B12-4A30-B640-0189959A0E12}" srcOrd="0" destOrd="0" presId="urn:microsoft.com/office/officeart/2008/layout/VerticalCurvedList"/>
    <dgm:cxn modelId="{D5A01140-29EE-4955-B3CC-648358911933}" srcId="{D44619BE-8435-4165-9CA2-A72A9E8B9FA4}" destId="{E215C331-0E4A-42D3-964B-1297AA7836D6}" srcOrd="11" destOrd="0" parTransId="{432089AA-0C28-4153-B9AA-74276E9DC742}" sibTransId="{E72F774F-18CE-4C83-9CA7-E4E16FE7BF13}"/>
    <dgm:cxn modelId="{43A26365-6935-40E6-9510-4BFCD0306D7E}" srcId="{D44619BE-8435-4165-9CA2-A72A9E8B9FA4}" destId="{0EE6CE69-9425-41D3-8C46-7B8BCF46A0DB}" srcOrd="7" destOrd="0" parTransId="{77329287-DDCD-4745-9862-BEAD379373E8}" sibTransId="{8601B668-0791-4CEF-9A98-9536E573CF96}"/>
    <dgm:cxn modelId="{091A361C-5D88-4F17-B065-11D35826104F}" type="presParOf" srcId="{977F8F5D-1E2D-419A-A950-9000C18FDBAC}" destId="{3A4FD374-1CAF-4CF0-A88E-498AF2A712F5}" srcOrd="0" destOrd="0" presId="urn:microsoft.com/office/officeart/2008/layout/VerticalCurvedList"/>
    <dgm:cxn modelId="{F3DF2390-D526-4641-A058-C68E7AB64249}" type="presParOf" srcId="{3A4FD374-1CAF-4CF0-A88E-498AF2A712F5}" destId="{CEA5E386-9DBD-4792-A5B2-DD0EB4D89ACF}" srcOrd="0" destOrd="0" presId="urn:microsoft.com/office/officeart/2008/layout/VerticalCurvedList"/>
    <dgm:cxn modelId="{184D4AC9-770B-4B79-9240-52643D51FF1E}" type="presParOf" srcId="{CEA5E386-9DBD-4792-A5B2-DD0EB4D89ACF}" destId="{C4FDCB21-5F58-4EAD-AB1A-2A5201CE1F80}" srcOrd="0" destOrd="0" presId="urn:microsoft.com/office/officeart/2008/layout/VerticalCurvedList"/>
    <dgm:cxn modelId="{22B1EA10-1C76-49F8-BD46-A0C343D87AFC}" type="presParOf" srcId="{CEA5E386-9DBD-4792-A5B2-DD0EB4D89ACF}" destId="{3F1AA22E-56A1-438D-9824-B9D5B24F4CD0}" srcOrd="1" destOrd="0" presId="urn:microsoft.com/office/officeart/2008/layout/VerticalCurvedList"/>
    <dgm:cxn modelId="{3763E9AD-ED4D-4110-85E9-3FEE6CE150AD}" type="presParOf" srcId="{CEA5E386-9DBD-4792-A5B2-DD0EB4D89ACF}" destId="{3B7BAC1A-325D-4AC1-B7CC-E419A6698ACA}" srcOrd="2" destOrd="0" presId="urn:microsoft.com/office/officeart/2008/layout/VerticalCurvedList"/>
    <dgm:cxn modelId="{64C48C26-CA9C-43CF-9962-974EB88C6366}" type="presParOf" srcId="{CEA5E386-9DBD-4792-A5B2-DD0EB4D89ACF}" destId="{2AB4F001-B73F-485A-9D69-58520019A87C}" srcOrd="3" destOrd="0" presId="urn:microsoft.com/office/officeart/2008/layout/VerticalCurvedList"/>
    <dgm:cxn modelId="{FF7C8609-242B-49F8-A7CF-6BF80113EBA5}" type="presParOf" srcId="{3A4FD374-1CAF-4CF0-A88E-498AF2A712F5}" destId="{9C8B331A-5E91-4344-AE1A-82576C80EE35}" srcOrd="1" destOrd="0" presId="urn:microsoft.com/office/officeart/2008/layout/VerticalCurvedList"/>
    <dgm:cxn modelId="{5A74C572-8C58-432D-ACB2-47149AB7B8B8}" type="presParOf" srcId="{3A4FD374-1CAF-4CF0-A88E-498AF2A712F5}" destId="{8588FF41-56AF-42D1-861E-E10B8A7F8956}" srcOrd="2" destOrd="0" presId="urn:microsoft.com/office/officeart/2008/layout/VerticalCurvedList"/>
    <dgm:cxn modelId="{0ADDE536-2DBA-4D40-A7EC-BE1E05EADACB}" type="presParOf" srcId="{8588FF41-56AF-42D1-861E-E10B8A7F8956}" destId="{EE3E236E-9932-4085-ACEA-597057650DCB}" srcOrd="0" destOrd="0" presId="urn:microsoft.com/office/officeart/2008/layout/VerticalCurvedList"/>
    <dgm:cxn modelId="{141D4FF2-9565-45DD-9883-B40E6251D6FE}" type="presParOf" srcId="{3A4FD374-1CAF-4CF0-A88E-498AF2A712F5}" destId="{0B2E9A93-2157-4D3B-B693-C128F105BEDF}" srcOrd="3" destOrd="0" presId="urn:microsoft.com/office/officeart/2008/layout/VerticalCurvedList"/>
    <dgm:cxn modelId="{CBE5AE8D-07CA-4E92-8552-B094657746EB}" type="presParOf" srcId="{3A4FD374-1CAF-4CF0-A88E-498AF2A712F5}" destId="{B37FF9A6-9666-44D4-AAD9-82601CD1867A}" srcOrd="4" destOrd="0" presId="urn:microsoft.com/office/officeart/2008/layout/VerticalCurvedList"/>
    <dgm:cxn modelId="{EE028D80-14EA-4A64-A621-6C4257E23342}" type="presParOf" srcId="{B37FF9A6-9666-44D4-AAD9-82601CD1867A}" destId="{FABAEF31-D782-414D-A798-B9059246FAFB}" srcOrd="0" destOrd="0" presId="urn:microsoft.com/office/officeart/2008/layout/VerticalCurvedList"/>
    <dgm:cxn modelId="{21B1B6F1-E828-4918-AE46-2AF9D7086B7B}" type="presParOf" srcId="{3A4FD374-1CAF-4CF0-A88E-498AF2A712F5}" destId="{9516937C-2D82-469E-91D4-9B6B3552E4D7}" srcOrd="5" destOrd="0" presId="urn:microsoft.com/office/officeart/2008/layout/VerticalCurvedList"/>
    <dgm:cxn modelId="{D6192E71-70BB-463F-AF89-8871CCD78C09}" type="presParOf" srcId="{3A4FD374-1CAF-4CF0-A88E-498AF2A712F5}" destId="{B2282030-0927-42EE-9360-04E4FD575D4B}" srcOrd="6" destOrd="0" presId="urn:microsoft.com/office/officeart/2008/layout/VerticalCurvedList"/>
    <dgm:cxn modelId="{6EF3F1D6-03F1-4B12-B523-1B9537CB7EED}" type="presParOf" srcId="{B2282030-0927-42EE-9360-04E4FD575D4B}" destId="{9C06BDF1-C370-4FA6-805B-06B0D42B07C8}" srcOrd="0" destOrd="0" presId="urn:microsoft.com/office/officeart/2008/layout/VerticalCurvedList"/>
    <dgm:cxn modelId="{5DCC4A09-5F03-4402-B307-AA58E177D87A}" type="presParOf" srcId="{3A4FD374-1CAF-4CF0-A88E-498AF2A712F5}" destId="{8F8A09CC-BBB6-4373-95DB-18D670CC6678}" srcOrd="7" destOrd="0" presId="urn:microsoft.com/office/officeart/2008/layout/VerticalCurvedList"/>
    <dgm:cxn modelId="{A15176F3-3C7F-4FE7-AEE1-1BCDD4CFE1A0}" type="presParOf" srcId="{3A4FD374-1CAF-4CF0-A88E-498AF2A712F5}" destId="{D8CCCD8C-EE76-4BB3-94CE-2D7383FC77F5}" srcOrd="8" destOrd="0" presId="urn:microsoft.com/office/officeart/2008/layout/VerticalCurvedList"/>
    <dgm:cxn modelId="{C1043D73-A4DE-4685-AEA2-676DAB44944D}" type="presParOf" srcId="{D8CCCD8C-EE76-4BB3-94CE-2D7383FC77F5}" destId="{F306D75A-BCD2-47C2-B6FD-08EC814D0B07}" srcOrd="0" destOrd="0" presId="urn:microsoft.com/office/officeart/2008/layout/VerticalCurvedList"/>
    <dgm:cxn modelId="{A74253F9-7AFE-43BA-9A6F-B34EC3F764B8}" type="presParOf" srcId="{3A4FD374-1CAF-4CF0-A88E-498AF2A712F5}" destId="{992304C1-46C7-4AEE-8DAF-EF74CA75E37B}" srcOrd="9" destOrd="0" presId="urn:microsoft.com/office/officeart/2008/layout/VerticalCurvedList"/>
    <dgm:cxn modelId="{73A50C0F-5827-4524-9810-87E7771D9025}" type="presParOf" srcId="{3A4FD374-1CAF-4CF0-A88E-498AF2A712F5}" destId="{78A6EFC8-58F9-4A75-A364-48DB884320CF}" srcOrd="10" destOrd="0" presId="urn:microsoft.com/office/officeart/2008/layout/VerticalCurvedList"/>
    <dgm:cxn modelId="{54003154-E187-4747-B492-C565D2C9A304}" type="presParOf" srcId="{78A6EFC8-58F9-4A75-A364-48DB884320CF}" destId="{106B10EC-356D-4F4E-B32F-B78E2C9BA529}" srcOrd="0" destOrd="0" presId="urn:microsoft.com/office/officeart/2008/layout/VerticalCurvedList"/>
    <dgm:cxn modelId="{5E657A8A-07D0-48A8-BF16-49EAF9762AE2}" type="presParOf" srcId="{3A4FD374-1CAF-4CF0-A88E-498AF2A712F5}" destId="{B1111D1F-B76A-49D6-8A47-BB262B051695}" srcOrd="11" destOrd="0" presId="urn:microsoft.com/office/officeart/2008/layout/VerticalCurvedList"/>
    <dgm:cxn modelId="{40BD297B-1DD8-4A06-9A5D-2F00CF087120}" type="presParOf" srcId="{3A4FD374-1CAF-4CF0-A88E-498AF2A712F5}" destId="{AF2DDBC7-17C8-439E-B2B0-B28FA8B454F6}" srcOrd="12" destOrd="0" presId="urn:microsoft.com/office/officeart/2008/layout/VerticalCurvedList"/>
    <dgm:cxn modelId="{DEB5469C-5679-4F84-9036-A6E9AB00D9E5}" type="presParOf" srcId="{AF2DDBC7-17C8-439E-B2B0-B28FA8B454F6}" destId="{7D456968-326E-4F16-985B-509560C3DE13}" srcOrd="0" destOrd="0" presId="urn:microsoft.com/office/officeart/2008/layout/VerticalCurvedList"/>
    <dgm:cxn modelId="{4B377802-4EE3-4E55-A00B-73C99CA336B3}" type="presParOf" srcId="{3A4FD374-1CAF-4CF0-A88E-498AF2A712F5}" destId="{3FA0D711-0B12-4A30-B640-0189959A0E12}" srcOrd="13" destOrd="0" presId="urn:microsoft.com/office/officeart/2008/layout/VerticalCurvedList"/>
    <dgm:cxn modelId="{81995CA8-BE84-49D7-BB52-4BF728B40B27}" type="presParOf" srcId="{3A4FD374-1CAF-4CF0-A88E-498AF2A712F5}" destId="{A2B58AE1-A510-4F8C-BC88-D691207C8C65}" srcOrd="14" destOrd="0" presId="urn:microsoft.com/office/officeart/2008/layout/VerticalCurvedList"/>
    <dgm:cxn modelId="{EA0C373B-8EFD-4942-A886-279BA8F07923}" type="presParOf" srcId="{A2B58AE1-A510-4F8C-BC88-D691207C8C65}" destId="{307152FD-3BFF-44F2-B88A-BB24C197A7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0E3BA-A36B-4D4B-8A72-1DFA77C83D9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B3C60F-A9A1-4CCF-89E8-A847A5E2A4C5}">
      <dgm:prSet custT="1"/>
      <dgm:spPr/>
      <dgm:t>
        <a:bodyPr/>
        <a:lstStyle/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работа с детьми в процессе коррекционной образовательной деятельности с применением интерактивных дидактических пособий;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FC2DBB9-78E0-4243-9879-CFBC4A6A4A7C}" type="parTrans" cxnId="{3044364C-0C3D-4924-A400-6A13AAD0A2E1}">
      <dgm:prSet/>
      <dgm:spPr/>
      <dgm:t>
        <a:bodyPr/>
        <a:lstStyle/>
        <a:p>
          <a:endParaRPr lang="ru-RU"/>
        </a:p>
      </dgm:t>
    </dgm:pt>
    <dgm:pt modelId="{4BA00B4F-890C-4146-87A0-21A7F6471F81}" type="sibTrans" cxnId="{3044364C-0C3D-4924-A400-6A13AAD0A2E1}">
      <dgm:prSet/>
      <dgm:spPr/>
      <dgm:t>
        <a:bodyPr/>
        <a:lstStyle/>
        <a:p>
          <a:endParaRPr lang="ru-RU"/>
        </a:p>
      </dgm:t>
    </dgm:pt>
    <dgm:pt modelId="{F45F595F-F271-409C-A060-0EB82E7B25A4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работа с педагогами в рамках творческой лаборатории для учителей-логопедов и воспитателей ГКН города Орска «Семь шагов к ИКТ - компетентности»;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DB6FF33-1E18-46C8-B8EA-D15B375C6731}" type="parTrans" cxnId="{49C5C00E-73C1-4351-8C59-E453220B8698}">
      <dgm:prSet/>
      <dgm:spPr/>
      <dgm:t>
        <a:bodyPr/>
        <a:lstStyle/>
        <a:p>
          <a:endParaRPr lang="ru-RU"/>
        </a:p>
      </dgm:t>
    </dgm:pt>
    <dgm:pt modelId="{CE4735BC-F25C-4777-A21D-A6EFB00F2C72}" type="sibTrans" cxnId="{49C5C00E-73C1-4351-8C59-E453220B8698}">
      <dgm:prSet/>
      <dgm:spPr/>
      <dgm:t>
        <a:bodyPr/>
        <a:lstStyle/>
        <a:p>
          <a:endParaRPr lang="ru-RU"/>
        </a:p>
      </dgm:t>
    </dgm:pt>
    <dgm:pt modelId="{581AB53C-CEEE-42D8-9F3E-67B5FA539E3F}">
      <dgm:prSet custT="1"/>
      <dgm:spPr/>
      <dgm:t>
        <a:bodyPr/>
        <a:lstStyle/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работа с родителями средствами современных  информационных технологий.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13D836F-761B-4A51-AA1B-EE6655DF76AF}" type="parTrans" cxnId="{90CCD212-CBAD-45E5-A977-2128B5768170}">
      <dgm:prSet/>
      <dgm:spPr/>
      <dgm:t>
        <a:bodyPr/>
        <a:lstStyle/>
        <a:p>
          <a:endParaRPr lang="ru-RU"/>
        </a:p>
      </dgm:t>
    </dgm:pt>
    <dgm:pt modelId="{58110487-8BB7-4E1A-8678-CF3D81A68E95}" type="sibTrans" cxnId="{90CCD212-CBAD-45E5-A977-2128B5768170}">
      <dgm:prSet/>
      <dgm:spPr/>
      <dgm:t>
        <a:bodyPr/>
        <a:lstStyle/>
        <a:p>
          <a:endParaRPr lang="ru-RU"/>
        </a:p>
      </dgm:t>
    </dgm:pt>
    <dgm:pt modelId="{5A29569E-CFB8-4240-90E3-E41B5501B81B}" type="pres">
      <dgm:prSet presAssocID="{24B0E3BA-A36B-4D4B-8A72-1DFA77C83D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58492-5366-4E30-A8FF-5810213BB043}" type="pres">
      <dgm:prSet presAssocID="{E2B3C60F-A9A1-4CCF-89E8-A847A5E2A4C5}" presName="parentLin" presStyleCnt="0"/>
      <dgm:spPr/>
    </dgm:pt>
    <dgm:pt modelId="{752124EC-5033-4617-B279-BBDFF4FD6CDD}" type="pres">
      <dgm:prSet presAssocID="{E2B3C60F-A9A1-4CCF-89E8-A847A5E2A4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BE3D05-5B7A-42A6-A36F-FCC3F20586BF}" type="pres">
      <dgm:prSet presAssocID="{E2B3C60F-A9A1-4CCF-89E8-A847A5E2A4C5}" presName="parentText" presStyleLbl="node1" presStyleIdx="0" presStyleCnt="3" custScaleX="142857" custScaleY="112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A95A6-48F4-4375-83E0-07F342F3F3C7}" type="pres">
      <dgm:prSet presAssocID="{E2B3C60F-A9A1-4CCF-89E8-A847A5E2A4C5}" presName="negativeSpace" presStyleCnt="0"/>
      <dgm:spPr/>
    </dgm:pt>
    <dgm:pt modelId="{8583FDD4-109F-4311-9E3F-4AD34F46CB32}" type="pres">
      <dgm:prSet presAssocID="{E2B3C60F-A9A1-4CCF-89E8-A847A5E2A4C5}" presName="childText" presStyleLbl="conFgAcc1" presStyleIdx="0" presStyleCnt="3">
        <dgm:presLayoutVars>
          <dgm:bulletEnabled val="1"/>
        </dgm:presLayoutVars>
      </dgm:prSet>
      <dgm:spPr/>
    </dgm:pt>
    <dgm:pt modelId="{564E13F4-C50E-4835-B2C2-899223D926C2}" type="pres">
      <dgm:prSet presAssocID="{4BA00B4F-890C-4146-87A0-21A7F6471F81}" presName="spaceBetweenRectangles" presStyleCnt="0"/>
      <dgm:spPr/>
    </dgm:pt>
    <dgm:pt modelId="{C671B141-AA1B-4256-9020-E159BCC0B135}" type="pres">
      <dgm:prSet presAssocID="{F45F595F-F271-409C-A060-0EB82E7B25A4}" presName="parentLin" presStyleCnt="0"/>
      <dgm:spPr/>
    </dgm:pt>
    <dgm:pt modelId="{7388F511-A09F-441A-A0E8-C0245D969A83}" type="pres">
      <dgm:prSet presAssocID="{F45F595F-F271-409C-A060-0EB82E7B25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A04085-BA47-4268-8AAD-54819926BE50}" type="pres">
      <dgm:prSet presAssocID="{F45F595F-F271-409C-A060-0EB82E7B25A4}" presName="parentText" presStyleLbl="node1" presStyleIdx="1" presStyleCnt="3" custScaleX="142857" custScaleY="77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DFA38-00E3-4974-B891-857CFCADDA09}" type="pres">
      <dgm:prSet presAssocID="{F45F595F-F271-409C-A060-0EB82E7B25A4}" presName="negativeSpace" presStyleCnt="0"/>
      <dgm:spPr/>
    </dgm:pt>
    <dgm:pt modelId="{CCD66320-79B0-4CA8-AAFB-A08DE5E2B9BC}" type="pres">
      <dgm:prSet presAssocID="{F45F595F-F271-409C-A060-0EB82E7B25A4}" presName="childText" presStyleLbl="conFgAcc1" presStyleIdx="1" presStyleCnt="3">
        <dgm:presLayoutVars>
          <dgm:bulletEnabled val="1"/>
        </dgm:presLayoutVars>
      </dgm:prSet>
      <dgm:spPr/>
    </dgm:pt>
    <dgm:pt modelId="{10CD0DEC-EFF3-4296-9564-114BF3072DBC}" type="pres">
      <dgm:prSet presAssocID="{CE4735BC-F25C-4777-A21D-A6EFB00F2C72}" presName="spaceBetweenRectangles" presStyleCnt="0"/>
      <dgm:spPr/>
    </dgm:pt>
    <dgm:pt modelId="{6772CEDF-6D34-4D48-AAD1-BAD541550EC0}" type="pres">
      <dgm:prSet presAssocID="{581AB53C-CEEE-42D8-9F3E-67B5FA539E3F}" presName="parentLin" presStyleCnt="0"/>
      <dgm:spPr/>
    </dgm:pt>
    <dgm:pt modelId="{0C7B18F8-4CAA-48E2-94E8-5EFE1111B850}" type="pres">
      <dgm:prSet presAssocID="{581AB53C-CEEE-42D8-9F3E-67B5FA539E3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EBA78C-F9D4-42CE-A997-B08EF90DE66F}" type="pres">
      <dgm:prSet presAssocID="{581AB53C-CEEE-42D8-9F3E-67B5FA539E3F}" presName="parentText" presStyleLbl="node1" presStyleIdx="2" presStyleCnt="3" custScaleX="142857" custScaleY="94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E308-A42A-4173-AF23-9C57B494035E}" type="pres">
      <dgm:prSet presAssocID="{581AB53C-CEEE-42D8-9F3E-67B5FA539E3F}" presName="negativeSpace" presStyleCnt="0"/>
      <dgm:spPr/>
    </dgm:pt>
    <dgm:pt modelId="{5C8CF2E1-5E08-4925-A45E-FA79A9E056B3}" type="pres">
      <dgm:prSet presAssocID="{581AB53C-CEEE-42D8-9F3E-67B5FA539E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C5C00E-73C1-4351-8C59-E453220B8698}" srcId="{24B0E3BA-A36B-4D4B-8A72-1DFA77C83D99}" destId="{F45F595F-F271-409C-A060-0EB82E7B25A4}" srcOrd="1" destOrd="0" parTransId="{CDB6FF33-1E18-46C8-B8EA-D15B375C6731}" sibTransId="{CE4735BC-F25C-4777-A21D-A6EFB00F2C72}"/>
    <dgm:cxn modelId="{F429DA7C-AEF0-4AB7-9E0E-D2D7F19A200F}" type="presOf" srcId="{F45F595F-F271-409C-A060-0EB82E7B25A4}" destId="{E2A04085-BA47-4268-8AAD-54819926BE50}" srcOrd="1" destOrd="0" presId="urn:microsoft.com/office/officeart/2005/8/layout/list1"/>
    <dgm:cxn modelId="{B2078F92-0AF1-4F7B-A505-0921ECBCE51A}" type="presOf" srcId="{581AB53C-CEEE-42D8-9F3E-67B5FA539E3F}" destId="{CBEBA78C-F9D4-42CE-A997-B08EF90DE66F}" srcOrd="1" destOrd="0" presId="urn:microsoft.com/office/officeart/2005/8/layout/list1"/>
    <dgm:cxn modelId="{0B944A03-9D9D-4AB7-B819-116105EDA5FD}" type="presOf" srcId="{F45F595F-F271-409C-A060-0EB82E7B25A4}" destId="{7388F511-A09F-441A-A0E8-C0245D969A83}" srcOrd="0" destOrd="0" presId="urn:microsoft.com/office/officeart/2005/8/layout/list1"/>
    <dgm:cxn modelId="{DC6EC25B-176A-4FD6-BE93-A46750EA2BDF}" type="presOf" srcId="{581AB53C-CEEE-42D8-9F3E-67B5FA539E3F}" destId="{0C7B18F8-4CAA-48E2-94E8-5EFE1111B850}" srcOrd="0" destOrd="0" presId="urn:microsoft.com/office/officeart/2005/8/layout/list1"/>
    <dgm:cxn modelId="{0EE9D28D-D12A-40F7-82BC-31F274C51894}" type="presOf" srcId="{E2B3C60F-A9A1-4CCF-89E8-A847A5E2A4C5}" destId="{E1BE3D05-5B7A-42A6-A36F-FCC3F20586BF}" srcOrd="1" destOrd="0" presId="urn:microsoft.com/office/officeart/2005/8/layout/list1"/>
    <dgm:cxn modelId="{3044364C-0C3D-4924-A400-6A13AAD0A2E1}" srcId="{24B0E3BA-A36B-4D4B-8A72-1DFA77C83D99}" destId="{E2B3C60F-A9A1-4CCF-89E8-A847A5E2A4C5}" srcOrd="0" destOrd="0" parTransId="{2FC2DBB9-78E0-4243-9879-CFBC4A6A4A7C}" sibTransId="{4BA00B4F-890C-4146-87A0-21A7F6471F81}"/>
    <dgm:cxn modelId="{AC5B9865-8E51-4F6D-B597-1553370316EC}" type="presOf" srcId="{24B0E3BA-A36B-4D4B-8A72-1DFA77C83D99}" destId="{5A29569E-CFB8-4240-90E3-E41B5501B81B}" srcOrd="0" destOrd="0" presId="urn:microsoft.com/office/officeart/2005/8/layout/list1"/>
    <dgm:cxn modelId="{90CCD212-CBAD-45E5-A977-2128B5768170}" srcId="{24B0E3BA-A36B-4D4B-8A72-1DFA77C83D99}" destId="{581AB53C-CEEE-42D8-9F3E-67B5FA539E3F}" srcOrd="2" destOrd="0" parTransId="{213D836F-761B-4A51-AA1B-EE6655DF76AF}" sibTransId="{58110487-8BB7-4E1A-8678-CF3D81A68E95}"/>
    <dgm:cxn modelId="{EDE6F223-004E-49DD-8CF2-5594C2E94794}" type="presOf" srcId="{E2B3C60F-A9A1-4CCF-89E8-A847A5E2A4C5}" destId="{752124EC-5033-4617-B279-BBDFF4FD6CDD}" srcOrd="0" destOrd="0" presId="urn:microsoft.com/office/officeart/2005/8/layout/list1"/>
    <dgm:cxn modelId="{70DE6BB6-B39C-4852-83A5-FC5F78B42361}" type="presParOf" srcId="{5A29569E-CFB8-4240-90E3-E41B5501B81B}" destId="{B6358492-5366-4E30-A8FF-5810213BB043}" srcOrd="0" destOrd="0" presId="urn:microsoft.com/office/officeart/2005/8/layout/list1"/>
    <dgm:cxn modelId="{CF8577DB-E43F-4305-8C8C-268CC94CA3C0}" type="presParOf" srcId="{B6358492-5366-4E30-A8FF-5810213BB043}" destId="{752124EC-5033-4617-B279-BBDFF4FD6CDD}" srcOrd="0" destOrd="0" presId="urn:microsoft.com/office/officeart/2005/8/layout/list1"/>
    <dgm:cxn modelId="{2F325A19-AA8A-4647-96D7-BE0A8B484231}" type="presParOf" srcId="{B6358492-5366-4E30-A8FF-5810213BB043}" destId="{E1BE3D05-5B7A-42A6-A36F-FCC3F20586BF}" srcOrd="1" destOrd="0" presId="urn:microsoft.com/office/officeart/2005/8/layout/list1"/>
    <dgm:cxn modelId="{1658A2FD-CD72-4C9A-A1DB-2A6E5A485157}" type="presParOf" srcId="{5A29569E-CFB8-4240-90E3-E41B5501B81B}" destId="{D6EA95A6-48F4-4375-83E0-07F342F3F3C7}" srcOrd="1" destOrd="0" presId="urn:microsoft.com/office/officeart/2005/8/layout/list1"/>
    <dgm:cxn modelId="{B92EE38C-B06A-4310-AA79-BBD3EEFE2259}" type="presParOf" srcId="{5A29569E-CFB8-4240-90E3-E41B5501B81B}" destId="{8583FDD4-109F-4311-9E3F-4AD34F46CB32}" srcOrd="2" destOrd="0" presId="urn:microsoft.com/office/officeart/2005/8/layout/list1"/>
    <dgm:cxn modelId="{93CB1B75-42DC-4EAA-8A8C-A96041693F7D}" type="presParOf" srcId="{5A29569E-CFB8-4240-90E3-E41B5501B81B}" destId="{564E13F4-C50E-4835-B2C2-899223D926C2}" srcOrd="3" destOrd="0" presId="urn:microsoft.com/office/officeart/2005/8/layout/list1"/>
    <dgm:cxn modelId="{DB88D10E-D1F0-4F62-9D64-237DD042B10E}" type="presParOf" srcId="{5A29569E-CFB8-4240-90E3-E41B5501B81B}" destId="{C671B141-AA1B-4256-9020-E159BCC0B135}" srcOrd="4" destOrd="0" presId="urn:microsoft.com/office/officeart/2005/8/layout/list1"/>
    <dgm:cxn modelId="{96DDCDD2-4A30-4A24-ADAE-1369C6B4A2E9}" type="presParOf" srcId="{C671B141-AA1B-4256-9020-E159BCC0B135}" destId="{7388F511-A09F-441A-A0E8-C0245D969A83}" srcOrd="0" destOrd="0" presId="urn:microsoft.com/office/officeart/2005/8/layout/list1"/>
    <dgm:cxn modelId="{76784C26-C3ED-4313-9143-9F5188840501}" type="presParOf" srcId="{C671B141-AA1B-4256-9020-E159BCC0B135}" destId="{E2A04085-BA47-4268-8AAD-54819926BE50}" srcOrd="1" destOrd="0" presId="urn:microsoft.com/office/officeart/2005/8/layout/list1"/>
    <dgm:cxn modelId="{FBB19C0D-477D-475F-B3F7-2E0228BA2B3C}" type="presParOf" srcId="{5A29569E-CFB8-4240-90E3-E41B5501B81B}" destId="{9CCDFA38-00E3-4974-B891-857CFCADDA09}" srcOrd="5" destOrd="0" presId="urn:microsoft.com/office/officeart/2005/8/layout/list1"/>
    <dgm:cxn modelId="{C55E03D0-3E2F-4D88-B3E0-4DE8FB09E1C9}" type="presParOf" srcId="{5A29569E-CFB8-4240-90E3-E41B5501B81B}" destId="{CCD66320-79B0-4CA8-AAFB-A08DE5E2B9BC}" srcOrd="6" destOrd="0" presId="urn:microsoft.com/office/officeart/2005/8/layout/list1"/>
    <dgm:cxn modelId="{EDA2DB8A-567D-4E44-B8E9-C1EBD7DC2DE0}" type="presParOf" srcId="{5A29569E-CFB8-4240-90E3-E41B5501B81B}" destId="{10CD0DEC-EFF3-4296-9564-114BF3072DBC}" srcOrd="7" destOrd="0" presId="urn:microsoft.com/office/officeart/2005/8/layout/list1"/>
    <dgm:cxn modelId="{B6024F66-721D-4E12-BF08-C1DC8AB728D0}" type="presParOf" srcId="{5A29569E-CFB8-4240-90E3-E41B5501B81B}" destId="{6772CEDF-6D34-4D48-AAD1-BAD541550EC0}" srcOrd="8" destOrd="0" presId="urn:microsoft.com/office/officeart/2005/8/layout/list1"/>
    <dgm:cxn modelId="{5CD9EF2B-4908-410C-841F-60DBC4D1F2D1}" type="presParOf" srcId="{6772CEDF-6D34-4D48-AAD1-BAD541550EC0}" destId="{0C7B18F8-4CAA-48E2-94E8-5EFE1111B850}" srcOrd="0" destOrd="0" presId="urn:microsoft.com/office/officeart/2005/8/layout/list1"/>
    <dgm:cxn modelId="{A72E69BF-86D5-40C7-99E9-10C49CD82074}" type="presParOf" srcId="{6772CEDF-6D34-4D48-AAD1-BAD541550EC0}" destId="{CBEBA78C-F9D4-42CE-A997-B08EF90DE66F}" srcOrd="1" destOrd="0" presId="urn:microsoft.com/office/officeart/2005/8/layout/list1"/>
    <dgm:cxn modelId="{18FC4CE4-0304-4DE9-95A2-0ED9A03B479A}" type="presParOf" srcId="{5A29569E-CFB8-4240-90E3-E41B5501B81B}" destId="{F757E308-A42A-4173-AF23-9C57B494035E}" srcOrd="9" destOrd="0" presId="urn:microsoft.com/office/officeart/2005/8/layout/list1"/>
    <dgm:cxn modelId="{6A258704-C0CB-4106-B3D1-331C8F4F8B48}" type="presParOf" srcId="{5A29569E-CFB8-4240-90E3-E41B5501B81B}" destId="{5C8CF2E1-5E08-4925-A45E-FA79A9E056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F8933-0FF2-40AA-9679-D2D74A91512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90DC93-9D71-4061-A73B-8C12B9FCBAFF}">
      <dgm:prSet phldrT="[Текст]" custT="1"/>
      <dgm:spPr/>
      <dgm:t>
        <a:bodyPr/>
        <a:lstStyle/>
        <a:p>
          <a:pPr algn="l"/>
          <a:r>
            <a:rPr lang="ru-RU" sz="1800" b="1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повышение качества образовательной и </a:t>
          </a:r>
          <a:r>
            <a:rPr lang="ru-RU" sz="1800" b="1" i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коррекционно</a:t>
          </a:r>
          <a:r>
            <a:rPr lang="ru-RU" sz="1800" b="1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- развивающей работы с детьми дошкольного возраста с ОВЗ;</a:t>
          </a:r>
          <a:endParaRPr lang="ru-RU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4547AC9-4890-4479-806B-C33A6365AB95}" type="parTrans" cxnId="{94225E52-D0EA-41E8-8B4C-03077886D0D5}">
      <dgm:prSet/>
      <dgm:spPr/>
      <dgm:t>
        <a:bodyPr/>
        <a:lstStyle/>
        <a:p>
          <a:endParaRPr lang="ru-RU"/>
        </a:p>
      </dgm:t>
    </dgm:pt>
    <dgm:pt modelId="{E0B3CF91-59D2-476B-ABCC-0FF48C9512EB}" type="sibTrans" cxnId="{94225E52-D0EA-41E8-8B4C-03077886D0D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68BAF3C-D441-4FF5-B1E9-9C74E54362A4}">
      <dgm:prSet custT="1"/>
      <dgm:spPr/>
      <dgm:t>
        <a:bodyPr/>
        <a:lstStyle/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интеллектуального, эмоционального потенциала и позитивных личностных качеств ребенка, компенсация у него первичных нарушений и коррекция вторичных отклонений;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89716-4CB9-4668-9E48-315BC9610E23}" type="parTrans" cxnId="{8A44EAD7-26C0-4882-8C9F-66EAE3E810B1}">
      <dgm:prSet/>
      <dgm:spPr/>
      <dgm:t>
        <a:bodyPr/>
        <a:lstStyle/>
        <a:p>
          <a:endParaRPr lang="ru-RU"/>
        </a:p>
      </dgm:t>
    </dgm:pt>
    <dgm:pt modelId="{C5683963-5F26-4275-9021-90D06908D74F}" type="sibTrans" cxnId="{8A44EAD7-26C0-4882-8C9F-66EAE3E810B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5426E32-6DCF-4D0B-B69E-F76D72BF2022}">
      <dgm:prSet custT="1"/>
      <dgm:spPr/>
      <dgm:t>
        <a:bodyPr/>
        <a:lstStyle/>
        <a:p>
          <a:pPr algn="l"/>
          <a:r>
            <a:rPr lang="ru-RU" sz="18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формирование мотивации и поддержание интереса детей во время образовательной деятельности;</a:t>
          </a:r>
          <a:endParaRPr lang="ru-RU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6700A4A-CBF3-4BF1-BF8F-6E2DA5068BAC}" type="parTrans" cxnId="{AEE75591-1864-4DCA-917E-B187C5EF0856}">
      <dgm:prSet/>
      <dgm:spPr/>
      <dgm:t>
        <a:bodyPr/>
        <a:lstStyle/>
        <a:p>
          <a:endParaRPr lang="ru-RU"/>
        </a:p>
      </dgm:t>
    </dgm:pt>
    <dgm:pt modelId="{DABE0D56-5FFD-4F36-A53E-34E221002951}" type="sibTrans" cxnId="{AEE75591-1864-4DCA-917E-B187C5EF085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44299E0-34DC-4645-9E02-0321C1FC718E}">
      <dgm:prSet custT="1"/>
      <dgm:spPr/>
      <dgm:t>
        <a:bodyPr/>
        <a:lstStyle/>
        <a:p>
          <a:pPr algn="l"/>
          <a:r>
            <a:rPr lang="ru-RU" sz="18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приобретение детьми практических навыков работы с компьютером;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F6EBB-6552-49E2-BBBA-FA8E980CAFFE}" type="parTrans" cxnId="{9AB75537-1852-4B5F-A42C-EDBCBDD1852B}">
      <dgm:prSet/>
      <dgm:spPr/>
      <dgm:t>
        <a:bodyPr/>
        <a:lstStyle/>
        <a:p>
          <a:endParaRPr lang="ru-RU"/>
        </a:p>
      </dgm:t>
    </dgm:pt>
    <dgm:pt modelId="{7C633E69-7419-4F26-9B9B-C2DEC857A7BF}" type="sibTrans" cxnId="{9AB75537-1852-4B5F-A42C-EDBCBDD1852B}">
      <dgm:prSet/>
      <dgm:spPr/>
      <dgm:t>
        <a:bodyPr/>
        <a:lstStyle/>
        <a:p>
          <a:endParaRPr lang="ru-RU"/>
        </a:p>
      </dgm:t>
    </dgm:pt>
    <dgm:pt modelId="{A5A0804F-69A5-4F5A-8ADA-F7520DB61919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педагогов работать с образовательными сайтами и ИКТ – технологиями, интерактивной техникой.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DC5E80-7AFE-4291-A50A-0BF40B11D497}" type="parTrans" cxnId="{259B9447-08E2-4B4A-96B3-3B01EA443F8B}">
      <dgm:prSet/>
      <dgm:spPr/>
      <dgm:t>
        <a:bodyPr/>
        <a:lstStyle/>
        <a:p>
          <a:endParaRPr lang="ru-RU"/>
        </a:p>
      </dgm:t>
    </dgm:pt>
    <dgm:pt modelId="{8E2940AE-CB6B-422A-93D9-1D4CF246CE3E}" type="sibTrans" cxnId="{259B9447-08E2-4B4A-96B3-3B01EA443F8B}">
      <dgm:prSet/>
      <dgm:spPr/>
      <dgm:t>
        <a:bodyPr/>
        <a:lstStyle/>
        <a:p>
          <a:endParaRPr lang="ru-RU"/>
        </a:p>
      </dgm:t>
    </dgm:pt>
    <dgm:pt modelId="{D29D2014-D50D-457B-8F41-F8ECC96C5505}" type="pres">
      <dgm:prSet presAssocID="{719F8933-0FF2-40AA-9679-D2D74A9151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6990F-78B8-42CB-A404-2CF0E656284F}" type="pres">
      <dgm:prSet presAssocID="{719F8933-0FF2-40AA-9679-D2D74A915121}" presName="dummyMaxCanvas" presStyleCnt="0">
        <dgm:presLayoutVars/>
      </dgm:prSet>
      <dgm:spPr/>
    </dgm:pt>
    <dgm:pt modelId="{CA1A88B3-BA4C-49CF-94C6-4018FC10C37D}" type="pres">
      <dgm:prSet presAssocID="{719F8933-0FF2-40AA-9679-D2D74A91512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D43B7-4289-4CB7-8CAB-14E3413F47FB}" type="pres">
      <dgm:prSet presAssocID="{719F8933-0FF2-40AA-9679-D2D74A91512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ED42C-347C-4AF7-A8A0-0F9956D40068}" type="pres">
      <dgm:prSet presAssocID="{719F8933-0FF2-40AA-9679-D2D74A91512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66380-E6E8-4E55-BCC7-18470BAF011B}" type="pres">
      <dgm:prSet presAssocID="{719F8933-0FF2-40AA-9679-D2D74A91512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BE8E8-6B8C-4B41-95BA-9FA6C1076080}" type="pres">
      <dgm:prSet presAssocID="{719F8933-0FF2-40AA-9679-D2D74A91512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C8351-FA21-460E-9A96-D497BA494304}" type="pres">
      <dgm:prSet presAssocID="{719F8933-0FF2-40AA-9679-D2D74A91512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9C545-B7D4-4BC9-A4C7-0704840F97BB}" type="pres">
      <dgm:prSet presAssocID="{719F8933-0FF2-40AA-9679-D2D74A91512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10D0D-4FEA-4643-B493-BC4107FE744B}" type="pres">
      <dgm:prSet presAssocID="{719F8933-0FF2-40AA-9679-D2D74A91512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9639A-799A-4C56-A308-A426673F38F5}" type="pres">
      <dgm:prSet presAssocID="{719F8933-0FF2-40AA-9679-D2D74A91512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35B16-D1B7-41BF-822C-CD45F3A826C9}" type="pres">
      <dgm:prSet presAssocID="{719F8933-0FF2-40AA-9679-D2D74A91512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8D8C4-87EF-4912-8A09-9E0B6BFF55E9}" type="pres">
      <dgm:prSet presAssocID="{719F8933-0FF2-40AA-9679-D2D74A91512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0A992-35B7-4BA9-963A-B7F19A373C58}" type="pres">
      <dgm:prSet presAssocID="{719F8933-0FF2-40AA-9679-D2D74A91512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CA586-3058-4709-9E05-9A0489658317}" type="pres">
      <dgm:prSet presAssocID="{719F8933-0FF2-40AA-9679-D2D74A91512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F454-6C6C-4D24-8805-33E61D14825D}" type="pres">
      <dgm:prSet presAssocID="{719F8933-0FF2-40AA-9679-D2D74A91512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A0606-0CA8-4A58-BDF0-1D25316D5DC9}" type="presOf" srcId="{D5426E32-6DCF-4D0B-B69E-F76D72BF2022}" destId="{229ED42C-347C-4AF7-A8A0-0F9956D40068}" srcOrd="0" destOrd="0" presId="urn:microsoft.com/office/officeart/2005/8/layout/vProcess5"/>
    <dgm:cxn modelId="{BCF21FD7-D05E-4894-AB81-885E266C59CC}" type="presOf" srcId="{719F8933-0FF2-40AA-9679-D2D74A915121}" destId="{D29D2014-D50D-457B-8F41-F8ECC96C5505}" srcOrd="0" destOrd="0" presId="urn:microsoft.com/office/officeart/2005/8/layout/vProcess5"/>
    <dgm:cxn modelId="{659EC53A-4A22-4A93-AD03-B0398DBC3EAD}" type="presOf" srcId="{A490DC93-9D71-4061-A73B-8C12B9FCBAFF}" destId="{CA1A88B3-BA4C-49CF-94C6-4018FC10C37D}" srcOrd="0" destOrd="0" presId="urn:microsoft.com/office/officeart/2005/8/layout/vProcess5"/>
    <dgm:cxn modelId="{95342D84-B4E5-40B3-B63B-594A06F1BAD6}" type="presOf" srcId="{7C633E69-7419-4F26-9B9B-C2DEC857A7BF}" destId="{04C9639A-799A-4C56-A308-A426673F38F5}" srcOrd="0" destOrd="0" presId="urn:microsoft.com/office/officeart/2005/8/layout/vProcess5"/>
    <dgm:cxn modelId="{1A090DCC-2774-4CF5-B55C-B8E29A099C5D}" type="presOf" srcId="{DABE0D56-5FFD-4F36-A53E-34E221002951}" destId="{1EC10D0D-4FEA-4643-B493-BC4107FE744B}" srcOrd="0" destOrd="0" presId="urn:microsoft.com/office/officeart/2005/8/layout/vProcess5"/>
    <dgm:cxn modelId="{94225E52-D0EA-41E8-8B4C-03077886D0D5}" srcId="{719F8933-0FF2-40AA-9679-D2D74A915121}" destId="{A490DC93-9D71-4061-A73B-8C12B9FCBAFF}" srcOrd="0" destOrd="0" parTransId="{44547AC9-4890-4479-806B-C33A6365AB95}" sibTransId="{E0B3CF91-59D2-476B-ABCC-0FF48C9512EB}"/>
    <dgm:cxn modelId="{91C0FC56-06FA-4895-A3D0-C787D2BDEB45}" type="presOf" srcId="{A5A0804F-69A5-4F5A-8ADA-F7520DB61919}" destId="{7451F454-6C6C-4D24-8805-33E61D14825D}" srcOrd="1" destOrd="0" presId="urn:microsoft.com/office/officeart/2005/8/layout/vProcess5"/>
    <dgm:cxn modelId="{98657DFD-F85D-490D-8930-FDDD2B3753B5}" type="presOf" srcId="{A490DC93-9D71-4061-A73B-8C12B9FCBAFF}" destId="{90F35B16-D1B7-41BF-822C-CD45F3A826C9}" srcOrd="1" destOrd="0" presId="urn:microsoft.com/office/officeart/2005/8/layout/vProcess5"/>
    <dgm:cxn modelId="{259B9447-08E2-4B4A-96B3-3B01EA443F8B}" srcId="{719F8933-0FF2-40AA-9679-D2D74A915121}" destId="{A5A0804F-69A5-4F5A-8ADA-F7520DB61919}" srcOrd="4" destOrd="0" parTransId="{5DDC5E80-7AFE-4291-A50A-0BF40B11D497}" sibTransId="{8E2940AE-CB6B-422A-93D9-1D4CF246CE3E}"/>
    <dgm:cxn modelId="{6D4937EA-4A0A-4036-A6C8-EBCEF5458E7E}" type="presOf" srcId="{C5683963-5F26-4275-9021-90D06908D74F}" destId="{C419C545-B7D4-4BC9-A4C7-0704840F97BB}" srcOrd="0" destOrd="0" presId="urn:microsoft.com/office/officeart/2005/8/layout/vProcess5"/>
    <dgm:cxn modelId="{02A75A93-0A1B-4567-AA94-87B2118AABE8}" type="presOf" srcId="{444299E0-34DC-4645-9E02-0321C1FC718E}" destId="{9A9CA586-3058-4709-9E05-9A0489658317}" srcOrd="1" destOrd="0" presId="urn:microsoft.com/office/officeart/2005/8/layout/vProcess5"/>
    <dgm:cxn modelId="{566456DF-A696-4D66-A7A4-647175CF7D79}" type="presOf" srcId="{468BAF3C-D441-4FF5-B1E9-9C74E54362A4}" destId="{43FD43B7-4289-4CB7-8CAB-14E3413F47FB}" srcOrd="0" destOrd="0" presId="urn:microsoft.com/office/officeart/2005/8/layout/vProcess5"/>
    <dgm:cxn modelId="{AEE75591-1864-4DCA-917E-B187C5EF0856}" srcId="{719F8933-0FF2-40AA-9679-D2D74A915121}" destId="{D5426E32-6DCF-4D0B-B69E-F76D72BF2022}" srcOrd="2" destOrd="0" parTransId="{66700A4A-CBF3-4BF1-BF8F-6E2DA5068BAC}" sibTransId="{DABE0D56-5FFD-4F36-A53E-34E221002951}"/>
    <dgm:cxn modelId="{7847AC0C-0013-4EC3-9790-160E8EAAAA04}" type="presOf" srcId="{D5426E32-6DCF-4D0B-B69E-F76D72BF2022}" destId="{F370A992-35B7-4BA9-963A-B7F19A373C58}" srcOrd="1" destOrd="0" presId="urn:microsoft.com/office/officeart/2005/8/layout/vProcess5"/>
    <dgm:cxn modelId="{FA8A787B-0DAB-4F52-B77C-B0C7858EFAC5}" type="presOf" srcId="{468BAF3C-D441-4FF5-B1E9-9C74E54362A4}" destId="{2AD8D8C4-87EF-4912-8A09-9E0B6BFF55E9}" srcOrd="1" destOrd="0" presId="urn:microsoft.com/office/officeart/2005/8/layout/vProcess5"/>
    <dgm:cxn modelId="{FCB996E3-CB0D-4429-B35C-28A5EB9C8019}" type="presOf" srcId="{444299E0-34DC-4645-9E02-0321C1FC718E}" destId="{58266380-E6E8-4E55-BCC7-18470BAF011B}" srcOrd="0" destOrd="0" presId="urn:microsoft.com/office/officeart/2005/8/layout/vProcess5"/>
    <dgm:cxn modelId="{9AB75537-1852-4B5F-A42C-EDBCBDD1852B}" srcId="{719F8933-0FF2-40AA-9679-D2D74A915121}" destId="{444299E0-34DC-4645-9E02-0321C1FC718E}" srcOrd="3" destOrd="0" parTransId="{B27F6EBB-6552-49E2-BBBA-FA8E980CAFFE}" sibTransId="{7C633E69-7419-4F26-9B9B-C2DEC857A7BF}"/>
    <dgm:cxn modelId="{4E253288-C684-4E98-B584-6D1CE7A56EFD}" type="presOf" srcId="{A5A0804F-69A5-4F5A-8ADA-F7520DB61919}" destId="{5D2BE8E8-6B8C-4B41-95BA-9FA6C1076080}" srcOrd="0" destOrd="0" presId="urn:microsoft.com/office/officeart/2005/8/layout/vProcess5"/>
    <dgm:cxn modelId="{8A44EAD7-26C0-4882-8C9F-66EAE3E810B1}" srcId="{719F8933-0FF2-40AA-9679-D2D74A915121}" destId="{468BAF3C-D441-4FF5-B1E9-9C74E54362A4}" srcOrd="1" destOrd="0" parTransId="{D2989716-4CB9-4668-9E48-315BC9610E23}" sibTransId="{C5683963-5F26-4275-9021-90D06908D74F}"/>
    <dgm:cxn modelId="{F19FC88E-194B-424F-BEDB-2007EFACD31F}" type="presOf" srcId="{E0B3CF91-59D2-476B-ABCC-0FF48C9512EB}" destId="{DE6C8351-FA21-460E-9A96-D497BA494304}" srcOrd="0" destOrd="0" presId="urn:microsoft.com/office/officeart/2005/8/layout/vProcess5"/>
    <dgm:cxn modelId="{AA6D99DC-2EBA-40C6-B31B-ACB1044C746E}" type="presParOf" srcId="{D29D2014-D50D-457B-8F41-F8ECC96C5505}" destId="{F686990F-78B8-42CB-A404-2CF0E656284F}" srcOrd="0" destOrd="0" presId="urn:microsoft.com/office/officeart/2005/8/layout/vProcess5"/>
    <dgm:cxn modelId="{9A85E408-9C6E-4B99-98EB-8B149CCF72DD}" type="presParOf" srcId="{D29D2014-D50D-457B-8F41-F8ECC96C5505}" destId="{CA1A88B3-BA4C-49CF-94C6-4018FC10C37D}" srcOrd="1" destOrd="0" presId="urn:microsoft.com/office/officeart/2005/8/layout/vProcess5"/>
    <dgm:cxn modelId="{1E7F0185-4E28-4903-B4D2-17FDA1C0A0B9}" type="presParOf" srcId="{D29D2014-D50D-457B-8F41-F8ECC96C5505}" destId="{43FD43B7-4289-4CB7-8CAB-14E3413F47FB}" srcOrd="2" destOrd="0" presId="urn:microsoft.com/office/officeart/2005/8/layout/vProcess5"/>
    <dgm:cxn modelId="{7678B36A-F5AC-4DAB-9F57-39435E836643}" type="presParOf" srcId="{D29D2014-D50D-457B-8F41-F8ECC96C5505}" destId="{229ED42C-347C-4AF7-A8A0-0F9956D40068}" srcOrd="3" destOrd="0" presId="urn:microsoft.com/office/officeart/2005/8/layout/vProcess5"/>
    <dgm:cxn modelId="{746BB174-5863-43BA-815C-92BCC0D6B1C5}" type="presParOf" srcId="{D29D2014-D50D-457B-8F41-F8ECC96C5505}" destId="{58266380-E6E8-4E55-BCC7-18470BAF011B}" srcOrd="4" destOrd="0" presId="urn:microsoft.com/office/officeart/2005/8/layout/vProcess5"/>
    <dgm:cxn modelId="{626326F3-8CB1-4D0F-B166-8A73D2A6304A}" type="presParOf" srcId="{D29D2014-D50D-457B-8F41-F8ECC96C5505}" destId="{5D2BE8E8-6B8C-4B41-95BA-9FA6C1076080}" srcOrd="5" destOrd="0" presId="urn:microsoft.com/office/officeart/2005/8/layout/vProcess5"/>
    <dgm:cxn modelId="{92A1B488-4216-4ADE-B6E3-602E6432EA2B}" type="presParOf" srcId="{D29D2014-D50D-457B-8F41-F8ECC96C5505}" destId="{DE6C8351-FA21-460E-9A96-D497BA494304}" srcOrd="6" destOrd="0" presId="urn:microsoft.com/office/officeart/2005/8/layout/vProcess5"/>
    <dgm:cxn modelId="{F57D8813-1406-4961-9310-67C1E6C8013B}" type="presParOf" srcId="{D29D2014-D50D-457B-8F41-F8ECC96C5505}" destId="{C419C545-B7D4-4BC9-A4C7-0704840F97BB}" srcOrd="7" destOrd="0" presId="urn:microsoft.com/office/officeart/2005/8/layout/vProcess5"/>
    <dgm:cxn modelId="{66B63679-6673-4470-8412-602E2BF00AF1}" type="presParOf" srcId="{D29D2014-D50D-457B-8F41-F8ECC96C5505}" destId="{1EC10D0D-4FEA-4643-B493-BC4107FE744B}" srcOrd="8" destOrd="0" presId="urn:microsoft.com/office/officeart/2005/8/layout/vProcess5"/>
    <dgm:cxn modelId="{41BA056E-2443-470E-BA1C-A9BCB6331121}" type="presParOf" srcId="{D29D2014-D50D-457B-8F41-F8ECC96C5505}" destId="{04C9639A-799A-4C56-A308-A426673F38F5}" srcOrd="9" destOrd="0" presId="urn:microsoft.com/office/officeart/2005/8/layout/vProcess5"/>
    <dgm:cxn modelId="{99D56A50-4999-4C37-9E6C-F62910B54AE6}" type="presParOf" srcId="{D29D2014-D50D-457B-8F41-F8ECC96C5505}" destId="{90F35B16-D1B7-41BF-822C-CD45F3A826C9}" srcOrd="10" destOrd="0" presId="urn:microsoft.com/office/officeart/2005/8/layout/vProcess5"/>
    <dgm:cxn modelId="{825C5305-5655-4179-9590-6442E8A7AA0E}" type="presParOf" srcId="{D29D2014-D50D-457B-8F41-F8ECC96C5505}" destId="{2AD8D8C4-87EF-4912-8A09-9E0B6BFF55E9}" srcOrd="11" destOrd="0" presId="urn:microsoft.com/office/officeart/2005/8/layout/vProcess5"/>
    <dgm:cxn modelId="{CA821611-D399-4AAC-9708-19087564C119}" type="presParOf" srcId="{D29D2014-D50D-457B-8F41-F8ECC96C5505}" destId="{F370A992-35B7-4BA9-963A-B7F19A373C58}" srcOrd="12" destOrd="0" presId="urn:microsoft.com/office/officeart/2005/8/layout/vProcess5"/>
    <dgm:cxn modelId="{7880515E-3E76-4949-99A6-1B8A39BA2264}" type="presParOf" srcId="{D29D2014-D50D-457B-8F41-F8ECC96C5505}" destId="{9A9CA586-3058-4709-9E05-9A0489658317}" srcOrd="13" destOrd="0" presId="urn:microsoft.com/office/officeart/2005/8/layout/vProcess5"/>
    <dgm:cxn modelId="{8016C112-E02B-4622-B376-8E1E2F86EBC0}" type="presParOf" srcId="{D29D2014-D50D-457B-8F41-F8ECC96C5505}" destId="{7451F454-6C6C-4D24-8805-33E61D14825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AA22E-56A1-438D-9824-B9D5B24F4CD0}">
      <dsp:nvSpPr>
        <dsp:cNvPr id="0" name=""/>
        <dsp:cNvSpPr/>
      </dsp:nvSpPr>
      <dsp:spPr>
        <a:xfrm>
          <a:off x="-6417022" y="-982246"/>
          <a:ext cx="7643832" cy="7643832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B331A-5E91-4344-AE1A-82576C80EE35}">
      <dsp:nvSpPr>
        <dsp:cNvPr id="0" name=""/>
        <dsp:cNvSpPr/>
      </dsp:nvSpPr>
      <dsp:spPr>
        <a:xfrm>
          <a:off x="370146" y="258722"/>
          <a:ext cx="8238743" cy="5960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дистанционное обучение в Инновационном образовательном центре повышения квалификации и переподготовки «Мой университет»: «ИКТ для ФГОС; </a:t>
          </a:r>
          <a:endParaRPr lang="ru-RU" sz="15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370146" y="258722"/>
        <a:ext cx="8238743" cy="596083"/>
      </dsp:txXfrm>
    </dsp:sp>
    <dsp:sp modelId="{EE3E236E-9932-4085-ACEA-597057650DCB}">
      <dsp:nvSpPr>
        <dsp:cNvPr id="0" name=""/>
        <dsp:cNvSpPr/>
      </dsp:nvSpPr>
      <dsp:spPr>
        <a:xfrm>
          <a:off x="75819" y="193665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E9A93-2157-4D3B-B693-C128F105BEDF}">
      <dsp:nvSpPr>
        <dsp:cNvPr id="0" name=""/>
        <dsp:cNvSpPr/>
      </dsp:nvSpPr>
      <dsp:spPr>
        <a:xfrm>
          <a:off x="815457" y="1107731"/>
          <a:ext cx="7771333" cy="515818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Работа с приложениями MS </a:t>
          </a:r>
          <a:r>
            <a:rPr lang="ru-RU" sz="15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Office</a:t>
          </a: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 – 2019г., 144ч.; «ИКТ для ФГОС. Подготовка мультимедиа презентаций» - 2020г., 108ч.; </a:t>
          </a:r>
          <a:endParaRPr lang="ru-RU" sz="15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815457" y="1107731"/>
        <a:ext cx="7771333" cy="515818"/>
      </dsp:txXfrm>
    </dsp:sp>
    <dsp:sp modelId="{FABAEF31-D782-414D-A798-B9059246FAFB}">
      <dsp:nvSpPr>
        <dsp:cNvPr id="0" name=""/>
        <dsp:cNvSpPr/>
      </dsp:nvSpPr>
      <dsp:spPr>
        <a:xfrm>
          <a:off x="543228" y="968327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6937C-2D82-469E-91D4-9B6B3552E4D7}">
      <dsp:nvSpPr>
        <dsp:cNvPr id="0" name=""/>
        <dsp:cNvSpPr/>
      </dsp:nvSpPr>
      <dsp:spPr>
        <a:xfrm>
          <a:off x="1120751" y="1790910"/>
          <a:ext cx="7515195" cy="54819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Регистрация на образовательном интерактивном педагогическом портале (ИПП) «</a:t>
          </a:r>
          <a:r>
            <a:rPr lang="ru-RU" sz="15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»;  </a:t>
          </a:r>
          <a:endParaRPr lang="ru-RU" sz="15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1120751" y="1790910"/>
        <a:ext cx="7515195" cy="548195"/>
      </dsp:txXfrm>
    </dsp:sp>
    <dsp:sp modelId="{9C06BDF1-C370-4FA6-805B-06B0D42B07C8}">
      <dsp:nvSpPr>
        <dsp:cNvPr id="0" name=""/>
        <dsp:cNvSpPr/>
      </dsp:nvSpPr>
      <dsp:spPr>
        <a:xfrm>
          <a:off x="792089" y="1767563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A09CC-BBB6-4373-95DB-18D670CC6678}">
      <dsp:nvSpPr>
        <dsp:cNvPr id="0" name=""/>
        <dsp:cNvSpPr/>
      </dsp:nvSpPr>
      <dsp:spPr>
        <a:xfrm>
          <a:off x="1194370" y="2433386"/>
          <a:ext cx="7433412" cy="87990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Повышение компетентности в рамках </a:t>
          </a:r>
          <a:r>
            <a:rPr lang="ru-RU" sz="14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вебинаров</a:t>
          </a:r>
          <a:r>
            <a:rPr lang="ru-RU" sz="14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 по ИКТ, углубленных мастер-классов по логопедии, дефектологии, психологии, раннему развитию, инклюзивному образованию, педагогике, ФГОС и другим темам; </a:t>
          </a:r>
          <a:endParaRPr lang="ru-RU" sz="14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1194370" y="2433386"/>
        <a:ext cx="7433412" cy="879902"/>
      </dsp:txXfrm>
    </dsp:sp>
    <dsp:sp modelId="{F306D75A-BCD2-47C2-B6FD-08EC814D0B07}">
      <dsp:nvSpPr>
        <dsp:cNvPr id="0" name=""/>
        <dsp:cNvSpPr/>
      </dsp:nvSpPr>
      <dsp:spPr>
        <a:xfrm>
          <a:off x="822013" y="2582839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304C1-46C7-4AEE-8DAF-EF74CA75E37B}">
      <dsp:nvSpPr>
        <dsp:cNvPr id="0" name=""/>
        <dsp:cNvSpPr/>
      </dsp:nvSpPr>
      <dsp:spPr>
        <a:xfrm>
          <a:off x="1120751" y="3255393"/>
          <a:ext cx="7515195" cy="13938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Участие в мастер-классах развивающего портала  «</a:t>
          </a:r>
          <a:r>
            <a:rPr lang="ru-RU" sz="15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»: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5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Самопрезентация</a:t>
          </a: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. Создание материалов от сайта-визитки до электронного портфолио»;  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«Создание индивидуальной интерактивной базы пособий для обследования и проведения занятий с детьми»;</a:t>
          </a:r>
          <a:endParaRPr lang="ru-RU" sz="15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1120751" y="3255393"/>
        <a:ext cx="7515195" cy="1393800"/>
      </dsp:txXfrm>
    </dsp:sp>
    <dsp:sp modelId="{106B10EC-356D-4F4E-B32F-B78E2C9BA529}">
      <dsp:nvSpPr>
        <dsp:cNvPr id="0" name=""/>
        <dsp:cNvSpPr/>
      </dsp:nvSpPr>
      <dsp:spPr>
        <a:xfrm>
          <a:off x="747282" y="3404850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11D1F-B76A-49D6-8A47-BB262B051695}">
      <dsp:nvSpPr>
        <dsp:cNvPr id="0" name=""/>
        <dsp:cNvSpPr/>
      </dsp:nvSpPr>
      <dsp:spPr>
        <a:xfrm>
          <a:off x="863717" y="4647886"/>
          <a:ext cx="7771333" cy="364729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 Подписка для специалиста ко всем интерактивным играм ИПП «</a:t>
          </a:r>
          <a:r>
            <a:rPr lang="ru-RU" sz="15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»;</a:t>
          </a:r>
          <a:endParaRPr lang="ru-RU" sz="15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863717" y="4647886"/>
        <a:ext cx="7771333" cy="364729"/>
      </dsp:txXfrm>
    </dsp:sp>
    <dsp:sp modelId="{7D456968-326E-4F16-985B-509560C3DE13}">
      <dsp:nvSpPr>
        <dsp:cNvPr id="0" name=""/>
        <dsp:cNvSpPr/>
      </dsp:nvSpPr>
      <dsp:spPr>
        <a:xfrm>
          <a:off x="432046" y="4359851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0D711-0B12-4A30-B640-0189959A0E12}">
      <dsp:nvSpPr>
        <dsp:cNvPr id="0" name=""/>
        <dsp:cNvSpPr/>
      </dsp:nvSpPr>
      <dsp:spPr>
        <a:xfrm>
          <a:off x="370146" y="5045909"/>
          <a:ext cx="8238743" cy="63343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Приобретен набором интерактивных и настольных игр портала «</a:t>
          </a:r>
          <a:r>
            <a:rPr lang="ru-RU" sz="1600" b="1" kern="1200" dirty="0" err="1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Мерсибо</a:t>
          </a:r>
          <a:r>
            <a:rPr lang="ru-RU" sz="16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». </a:t>
          </a:r>
          <a:endParaRPr lang="ru-RU" sz="1600" b="1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370146" y="5045909"/>
        <a:ext cx="8238743" cy="633430"/>
      </dsp:txXfrm>
    </dsp:sp>
    <dsp:sp modelId="{307152FD-3BFF-44F2-B88A-BB24C197A747}">
      <dsp:nvSpPr>
        <dsp:cNvPr id="0" name=""/>
        <dsp:cNvSpPr/>
      </dsp:nvSpPr>
      <dsp:spPr>
        <a:xfrm>
          <a:off x="0" y="4935916"/>
          <a:ext cx="645173" cy="645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3FDD4-109F-4311-9E3F-4AD34F46CB32}">
      <dsp:nvSpPr>
        <dsp:cNvPr id="0" name=""/>
        <dsp:cNvSpPr/>
      </dsp:nvSpPr>
      <dsp:spPr>
        <a:xfrm>
          <a:off x="0" y="770126"/>
          <a:ext cx="871296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E3D05-5B7A-42A6-A36F-FCC3F20586BF}">
      <dsp:nvSpPr>
        <dsp:cNvPr id="0" name=""/>
        <dsp:cNvSpPr/>
      </dsp:nvSpPr>
      <dsp:spPr>
        <a:xfrm>
          <a:off x="414801" y="47502"/>
          <a:ext cx="8296030" cy="12982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работа с детьми в процессе коррекционной образовательной деятельности с применением интерактивных дидактических пособий;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78177" y="110878"/>
        <a:ext cx="8169278" cy="1171511"/>
      </dsp:txXfrm>
    </dsp:sp>
    <dsp:sp modelId="{CCD66320-79B0-4CA8-AAFB-A08DE5E2B9BC}">
      <dsp:nvSpPr>
        <dsp:cNvPr id="0" name=""/>
        <dsp:cNvSpPr/>
      </dsp:nvSpPr>
      <dsp:spPr>
        <a:xfrm>
          <a:off x="0" y="2282822"/>
          <a:ext cx="871296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04085-BA47-4268-8AAD-54819926BE50}">
      <dsp:nvSpPr>
        <dsp:cNvPr id="0" name=""/>
        <dsp:cNvSpPr/>
      </dsp:nvSpPr>
      <dsp:spPr>
        <a:xfrm>
          <a:off x="414801" y="1963526"/>
          <a:ext cx="8296030" cy="894935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работа с педагогами в рамках творческой лаборатории для учителей-логопедов и воспитателей ГКН города Орска «Семь шагов к ИКТ - компетентности»;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58488" y="2007213"/>
        <a:ext cx="8208656" cy="807561"/>
      </dsp:txXfrm>
    </dsp:sp>
    <dsp:sp modelId="{5C8CF2E1-5E08-4925-A45E-FA79A9E056B3}">
      <dsp:nvSpPr>
        <dsp:cNvPr id="0" name=""/>
        <dsp:cNvSpPr/>
      </dsp:nvSpPr>
      <dsp:spPr>
        <a:xfrm>
          <a:off x="0" y="3984500"/>
          <a:ext cx="871296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BA78C-F9D4-42CE-A997-B08EF90DE66F}">
      <dsp:nvSpPr>
        <dsp:cNvPr id="0" name=""/>
        <dsp:cNvSpPr/>
      </dsp:nvSpPr>
      <dsp:spPr>
        <a:xfrm>
          <a:off x="414801" y="3476222"/>
          <a:ext cx="8296030" cy="108391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работа с родителями средствами современных  информационных технологий.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67714" y="3529135"/>
        <a:ext cx="8190204" cy="978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A88B3-BA4C-49CF-94C6-4018FC10C37D}">
      <dsp:nvSpPr>
        <dsp:cNvPr id="0" name=""/>
        <dsp:cNvSpPr/>
      </dsp:nvSpPr>
      <dsp:spPr>
        <a:xfrm>
          <a:off x="0" y="0"/>
          <a:ext cx="6653539" cy="10109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повышение качества образовательной и </a:t>
          </a:r>
          <a:r>
            <a:rPr lang="ru-RU" sz="1800" b="1" i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коррекционно</a:t>
          </a:r>
          <a:r>
            <a:rPr lang="ru-RU" sz="1800" b="1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- развивающей работы с детьми дошкольного возраста с ОВЗ;</a:t>
          </a:r>
          <a:endParaRPr lang="ru-RU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611" y="29611"/>
        <a:ext cx="5444313" cy="951770"/>
      </dsp:txXfrm>
    </dsp:sp>
    <dsp:sp modelId="{43FD43B7-4289-4CB7-8CAB-14E3413F47FB}">
      <dsp:nvSpPr>
        <dsp:cNvPr id="0" name=""/>
        <dsp:cNvSpPr/>
      </dsp:nvSpPr>
      <dsp:spPr>
        <a:xfrm>
          <a:off x="496855" y="1151407"/>
          <a:ext cx="6653539" cy="1010992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интеллектуального, эмоционального потенциала и позитивных личностных качеств ребенка, компенсация у него первичных нарушений и коррекция вторичных отклонений;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466" y="1181018"/>
        <a:ext cx="5440316" cy="951770"/>
      </dsp:txXfrm>
    </dsp:sp>
    <dsp:sp modelId="{229ED42C-347C-4AF7-A8A0-0F9956D40068}">
      <dsp:nvSpPr>
        <dsp:cNvPr id="0" name=""/>
        <dsp:cNvSpPr/>
      </dsp:nvSpPr>
      <dsp:spPr>
        <a:xfrm>
          <a:off x="993710" y="2302815"/>
          <a:ext cx="6653539" cy="101099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формирование мотивации и поддержание интереса детей во время образовательной деятельности;</a:t>
          </a:r>
          <a:endParaRPr lang="ru-RU" sz="18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023321" y="2332426"/>
        <a:ext cx="5440316" cy="951770"/>
      </dsp:txXfrm>
    </dsp:sp>
    <dsp:sp modelId="{58266380-E6E8-4E55-BCC7-18470BAF011B}">
      <dsp:nvSpPr>
        <dsp:cNvPr id="0" name=""/>
        <dsp:cNvSpPr/>
      </dsp:nvSpPr>
      <dsp:spPr>
        <a:xfrm>
          <a:off x="1490565" y="3454223"/>
          <a:ext cx="6653539" cy="101099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приобретение детьми практических навыков работы с компьютером;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520176" y="3483834"/>
        <a:ext cx="5440316" cy="951770"/>
      </dsp:txXfrm>
    </dsp:sp>
    <dsp:sp modelId="{5D2BE8E8-6B8C-4B41-95BA-9FA6C1076080}">
      <dsp:nvSpPr>
        <dsp:cNvPr id="0" name=""/>
        <dsp:cNvSpPr/>
      </dsp:nvSpPr>
      <dsp:spPr>
        <a:xfrm>
          <a:off x="1987420" y="4605631"/>
          <a:ext cx="6653539" cy="101099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педагогов работать с образовательными сайтами и ИКТ – технологиями, интерактивной техникой.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17031" y="4635242"/>
        <a:ext cx="5440316" cy="951770"/>
      </dsp:txXfrm>
    </dsp:sp>
    <dsp:sp modelId="{DE6C8351-FA21-460E-9A96-D497BA494304}">
      <dsp:nvSpPr>
        <dsp:cNvPr id="0" name=""/>
        <dsp:cNvSpPr/>
      </dsp:nvSpPr>
      <dsp:spPr>
        <a:xfrm>
          <a:off x="5996394" y="738586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144252" y="738586"/>
        <a:ext cx="361429" cy="494502"/>
      </dsp:txXfrm>
    </dsp:sp>
    <dsp:sp modelId="{C419C545-B7D4-4BC9-A4C7-0704840F97BB}">
      <dsp:nvSpPr>
        <dsp:cNvPr id="0" name=""/>
        <dsp:cNvSpPr/>
      </dsp:nvSpPr>
      <dsp:spPr>
        <a:xfrm>
          <a:off x="6493249" y="1889993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641107" y="1889993"/>
        <a:ext cx="361429" cy="494502"/>
      </dsp:txXfrm>
    </dsp:sp>
    <dsp:sp modelId="{1EC10D0D-4FEA-4643-B493-BC4107FE744B}">
      <dsp:nvSpPr>
        <dsp:cNvPr id="0" name=""/>
        <dsp:cNvSpPr/>
      </dsp:nvSpPr>
      <dsp:spPr>
        <a:xfrm>
          <a:off x="6990104" y="3024552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137962" y="3024552"/>
        <a:ext cx="361429" cy="494502"/>
      </dsp:txXfrm>
    </dsp:sp>
    <dsp:sp modelId="{04C9639A-799A-4C56-A308-A426673F38F5}">
      <dsp:nvSpPr>
        <dsp:cNvPr id="0" name=""/>
        <dsp:cNvSpPr/>
      </dsp:nvSpPr>
      <dsp:spPr>
        <a:xfrm>
          <a:off x="7486959" y="41871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634817" y="4187193"/>
        <a:ext cx="361429" cy="49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microsoft.com/office/2007/relationships/hdphoto" Target="../media/hdphoto4.wdp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shkolu.ru/user/ravikovna65/file/6363008/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3a0a96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 flipH="1">
            <a:off x="0" y="4653136"/>
            <a:ext cx="3182992" cy="220486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4581128"/>
            <a:ext cx="626469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Лагутина Светлана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Равиковна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учитель – логопед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высшей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квалификационной категории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МДОАУ «Детский сад №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106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Анютины глазки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 комбинированного вида»  г. Орска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" y="468730"/>
            <a:ext cx="2189855" cy="3306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92288" y="886068"/>
            <a:ext cx="6444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«Использование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ИКТ в работе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учителя-логопеда»</a:t>
            </a:r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04664"/>
            <a:ext cx="74888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ПРАКТИЧЕСКАЯ ЗНАЧИМОСТЬ: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26876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обогащение развивающей коррекционной предметно-пространственной среды ДОО авторскими интерактивными дидактическими пособиями и внедрение их в практику коррекционного образовательного процесса с детьми с ОВЗ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7373" r="9790" b="15182"/>
          <a:stretch/>
        </p:blipFill>
        <p:spPr bwMode="auto">
          <a:xfrm>
            <a:off x="4211960" y="3493217"/>
            <a:ext cx="4104456" cy="317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logo5inf.pn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0" y="4736137"/>
            <a:ext cx="3059832" cy="2121863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332656"/>
            <a:ext cx="28803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РИСКИ: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Низкая мотивированность учителей-логопедов к повышению квалификации в области ИКТ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Сложности в разработке и использовании авторских электронных образовательных ресурсов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36365" r="23930"/>
          <a:stretch/>
        </p:blipFill>
        <p:spPr>
          <a:xfrm>
            <a:off x="683569" y="3212975"/>
            <a:ext cx="3826112" cy="259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logo5inf.png"/>
          <p:cNvPicPr>
            <a:picLocks noChangeAspect="1"/>
          </p:cNvPicPr>
          <p:nvPr/>
        </p:nvPicPr>
        <p:blipFill>
          <a:blip r:embed="rId4" cstate="print">
            <a:lum bright="-40000" contrast="40000"/>
          </a:blip>
          <a:stretch>
            <a:fillRect/>
          </a:stretch>
        </p:blipFill>
        <p:spPr>
          <a:xfrm>
            <a:off x="0" y="4736137"/>
            <a:ext cx="3059832" cy="2121863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80" b="9585"/>
          <a:stretch>
            <a:fillRect/>
          </a:stretch>
        </p:blipFill>
        <p:spPr>
          <a:xfrm>
            <a:off x="4731888" y="4005064"/>
            <a:ext cx="4247845" cy="260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73448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ОРГАНИЗАЦИОННЫЙ МОМЕНТ: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logo5inf.png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7596336" y="260647"/>
            <a:ext cx="1358254" cy="941891"/>
          </a:xfrm>
          <a:prstGeom prst="rect">
            <a:avLst/>
          </a:prstGeom>
          <a:effec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97555337"/>
              </p:ext>
            </p:extLst>
          </p:nvPr>
        </p:nvGraphicFramePr>
        <p:xfrm>
          <a:off x="179512" y="980728"/>
          <a:ext cx="8712968" cy="567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8047623"/>
              </p:ext>
            </p:extLst>
          </p:nvPr>
        </p:nvGraphicFramePr>
        <p:xfrm>
          <a:off x="179512" y="1582549"/>
          <a:ext cx="8712968" cy="501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548680"/>
            <a:ext cx="7200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СОДЕРЖАТЕЛЬНЫЙ КОМПОНЕНТ: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5inf.png"/>
          <p:cNvPicPr>
            <a:picLocks noChangeAspect="1"/>
          </p:cNvPicPr>
          <p:nvPr/>
        </p:nvPicPr>
        <p:blipFill>
          <a:blip r:embed="rId8" cstate="print">
            <a:lum bright="-20000" contrast="30000"/>
          </a:blip>
          <a:stretch>
            <a:fillRect/>
          </a:stretch>
        </p:blipFill>
        <p:spPr>
          <a:xfrm>
            <a:off x="7315074" y="288508"/>
            <a:ext cx="1828926" cy="1268283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5805264"/>
            <a:ext cx="1518095" cy="105273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90872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качества образовательной и 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коррекционно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развивающей работы с детьми дошкольного возраста с ОВЗ;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интеллектуального, эмоционального потенциала и позитивных личностных качеств ребенка, компенсация у него первичных нарушений и коррекция вторичных отклонений;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356992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мотивации и поддержание интереса детей во время образовательной деятельности;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50912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 детьми практических навыков работы с компьютером;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37321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умение педагогов работать с образовательными сайтами и ИКТ – технологиями, интерактивной техникой.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88640"/>
            <a:ext cx="79208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РЕЗУЛЬТАТИВНЫЙ КОМПОНЕНТ: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36" b="16566"/>
          <a:stretch/>
        </p:blipFill>
        <p:spPr>
          <a:xfrm>
            <a:off x="7485974" y="2924944"/>
            <a:ext cx="1580048" cy="130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8" y="4601544"/>
            <a:ext cx="1641232" cy="123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12315"/>
            <a:ext cx="1632181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88640"/>
            <a:ext cx="59046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РЕЗУЛЬТАТИВНОСТЬ: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logo5inf.png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179512" y="5373216"/>
            <a:ext cx="1813763" cy="1257767"/>
          </a:xfrm>
          <a:prstGeom prst="rect">
            <a:avLst/>
          </a:prstGeom>
          <a:effec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0094941"/>
              </p:ext>
            </p:extLst>
          </p:nvPr>
        </p:nvGraphicFramePr>
        <p:xfrm>
          <a:off x="251520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043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ОПЫТА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муниципальной базовой площадки для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учителей-логопедов и воспитателей ГКН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«7 шагов к ИКТ компетентности»</a:t>
            </a:r>
          </a:p>
        </p:txBody>
      </p:sp>
      <p:pic>
        <p:nvPicPr>
          <p:cNvPr id="7" name="Picture 2" descr="C:\Users\Светлана\Desktop\с флешки\Фотографии Лагутиной\Мастер-класс\CAM0297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r="6269"/>
          <a:stretch>
            <a:fillRect/>
          </a:stretch>
        </p:blipFill>
        <p:spPr bwMode="auto">
          <a:xfrm>
            <a:off x="5203802" y="4327320"/>
            <a:ext cx="334972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97" y="1700757"/>
            <a:ext cx="3029704" cy="227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" t="17845" b="23599"/>
          <a:stretch/>
        </p:blipFill>
        <p:spPr>
          <a:xfrm>
            <a:off x="5313069" y="1700756"/>
            <a:ext cx="3240453" cy="227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22" y="4281120"/>
            <a:ext cx="3385854" cy="232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55776" y="188640"/>
            <a:ext cx="47525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ПУБЛИКАЦИИ: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4466" y="3259358"/>
            <a:ext cx="5328592" cy="3384376"/>
          </a:xfrm>
          <a:prstGeom prst="roundRect">
            <a:avLst>
              <a:gd name="adj" fmla="val 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971600" y="1052736"/>
            <a:ext cx="81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Сборнике популярных материалов проекта 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Инфоурок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сайт infourok.ru опубликована статья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Сценарий  образовательной деятельности с использованием ИКТ в соответствии с ФГОС ДО «Путешествие мышки»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188640"/>
            <a:ext cx="4608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ПУБЛИКАЦИИ: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2888940"/>
            <a:ext cx="5672892" cy="3672408"/>
          </a:xfrm>
          <a:prstGeom prst="roundRect">
            <a:avLst>
              <a:gd name="adj" fmla="val 555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2670591"/>
              <a:satOff val="11904"/>
              <a:lumOff val="10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755576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издательстве «ТЦ Сфера» печатного научно-методического журнала «Логопед», № 6 , 2017 г. опубликована статья «Методические рекомендации по использованию ИКТ в работе с дошкольниками»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188640"/>
            <a:ext cx="4608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ПУБЛИКАЦИИ: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2928238"/>
            <a:ext cx="5256583" cy="3593812"/>
          </a:xfrm>
          <a:prstGeom prst="roundRect">
            <a:avLst>
              <a:gd name="adj" fmla="val 737"/>
            </a:avLst>
          </a:prstGeom>
          <a:blipFill>
            <a:blip r:embed="rId4" cstate="print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41183"/>
              <a:satOff val="23809"/>
              <a:lumOff val="2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827584" y="105273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Всероссийском электронном журнале «Педагог ДОУ» опубликован  доклад «Использование современных интерактивных игр в работе учителя-логопеда в условиях ФГОС ДО», 2020 г.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652621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6575" algn="just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Новые знания и технологии не должны лежать под сукном, не должны оставаться мертвым грузом. Мы с вами все прекрасно понимаем — такой капитал, как известно, очень быстро обесценивается и стареет. Чтобы этого не произошло, предстоит сформировать и заново создать механизмы распространения информации, сделать ее открытой и максимально доступной, через использование ИКТ».  </a:t>
            </a:r>
          </a:p>
          <a:p>
            <a:pPr lvl="0" indent="268288" algn="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(В.В. Путин)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486462"/>
            <a:ext cx="3419872" cy="237153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b309788e499e3e4b7f74ec5e9c06e1b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184" y="5085184"/>
            <a:ext cx="1772816" cy="177281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188640"/>
            <a:ext cx="4608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ПУБЛИКАЦИИ: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2852936"/>
            <a:ext cx="5531248" cy="3744416"/>
          </a:xfrm>
          <a:prstGeom prst="roundRect">
            <a:avLst>
              <a:gd name="adj" fmla="val 999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8011774"/>
              <a:satOff val="35713"/>
              <a:lumOff val="31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755576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интернет-портале   - </a:t>
            </a:r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http://www.proshkolu.ru/user/ravikovna65/file/6363008/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опубликовано электронное портфолио учителя-логопеда, 2019 г.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188640"/>
            <a:ext cx="4608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ПУБЛИКАЦИИ: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3140968"/>
            <a:ext cx="5040561" cy="3600400"/>
          </a:xfrm>
          <a:prstGeom prst="roundRect">
            <a:avLst>
              <a:gd name="adj" fmla="val 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755576" y="10527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сборнике лучших статей участников конференции «Коррекционное образование: опыт, возможности, перспективы», размещённом на сайте факультета коррекционной педагогики образовательного портала «Мой университет» - статья «Развитие связной речи у детей с помощью интерактивной программы «Конструктор картинок»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188640"/>
            <a:ext cx="72728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ДИССЕМИНАЦИЯ ОПЫТА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r="7463"/>
          <a:stretch/>
        </p:blipFill>
        <p:spPr>
          <a:xfrm>
            <a:off x="0" y="1124744"/>
            <a:ext cx="9203853" cy="5319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188640"/>
            <a:ext cx="72728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ДИССЕМИНАЦИЯ ОПЫТА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2388"/>
          <a:stretch/>
        </p:blipFill>
        <p:spPr>
          <a:xfrm>
            <a:off x="-18406" y="1189026"/>
            <a:ext cx="9162406" cy="472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188640"/>
            <a:ext cx="72728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ДИССЕМИНАЦИЯ ОПЫТА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.jpg"/>
          <p:cNvPicPr>
            <a:picLocks noGrp="1" noChangeAspect="1"/>
          </p:cNvPicPr>
          <p:nvPr isPhoto="1"/>
        </p:nvPicPr>
        <p:blipFill rotWithShape="1">
          <a:blip r:embed="rId3" cstate="print">
            <a:lum bright="-10000" contrast="20000"/>
          </a:blip>
          <a:srcRect l="4610" t="9265" r="5493" b="13364"/>
          <a:stretch/>
        </p:blipFill>
        <p:spPr>
          <a:xfrm>
            <a:off x="0" y="1052735"/>
            <a:ext cx="9144000" cy="564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725144"/>
            <a:ext cx="2660325" cy="184482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8064896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9" b="38990"/>
          <a:stretch/>
        </p:blipFill>
        <p:spPr>
          <a:xfrm>
            <a:off x="3347864" y="2564904"/>
            <a:ext cx="4281421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4932040" y="1628800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932040" y="3212976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5335349"/>
            <a:ext cx="2195736" cy="152265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7" name="Группа 6"/>
          <p:cNvGrpSpPr/>
          <p:nvPr/>
        </p:nvGrpSpPr>
        <p:grpSpPr>
          <a:xfrm>
            <a:off x="2915816" y="2204864"/>
            <a:ext cx="4464495" cy="1168089"/>
            <a:chOff x="0" y="646306"/>
            <a:chExt cx="2370210" cy="190412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Прямоугольник 7"/>
            <p:cNvSpPr/>
            <p:nvPr/>
          </p:nvSpPr>
          <p:spPr>
            <a:xfrm rot="16200000">
              <a:off x="233040" y="413266"/>
              <a:ext cx="1904129" cy="23702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 rot="16200000">
              <a:off x="233040" y="413266"/>
              <a:ext cx="1904129" cy="23702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vert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Ampir Deco" panose="02000400000000000000" pitchFamily="2" charset="0"/>
                </a:rPr>
                <a:t>АКТУАЛЬНОСТЬ</a:t>
              </a:r>
              <a:endParaRPr lang="ru-RU" sz="4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27584" y="332656"/>
            <a:ext cx="7776864" cy="1512168"/>
            <a:chOff x="2745858" y="129052"/>
            <a:chExt cx="5314241" cy="134245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2745858" y="129052"/>
              <a:ext cx="5314241" cy="13424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745858" y="129052"/>
              <a:ext cx="5314241" cy="13424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Arial" pitchFamily="34" charset="0"/>
                  <a:cs typeface="Arial" pitchFamily="34" charset="0"/>
                </a:rPr>
                <a:t>обновление коррекционных подходов в развитии детей с ОВЗ  и низкая ИКТ компетентность педагогов</a:t>
              </a:r>
              <a:endParaRPr lang="ru-RU" sz="2800" kern="1200" dirty="0">
                <a:latin typeface="Ampir Deco" panose="02000400000000000000" pitchFamily="2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35696" y="3717033"/>
            <a:ext cx="7056784" cy="25202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обновление коррекционной развивающей предметно-пространственной среды и недостаточное осознание педагогами  возможностей средств ИКТ в коррекционном образовательном процессе</a:t>
            </a: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право с вырезом 20"/>
          <p:cNvSpPr/>
          <p:nvPr/>
        </p:nvSpPr>
        <p:spPr>
          <a:xfrm rot="5400000">
            <a:off x="3805776" y="1098880"/>
            <a:ext cx="873866" cy="4935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4869160"/>
            <a:ext cx="2452647" cy="198883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1829142"/>
            <a:ext cx="7272808" cy="181588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поиск новых подходов </a:t>
            </a:r>
          </a:p>
          <a:p>
            <a:pPr lvl="0" algn="ctr"/>
            <a:r>
              <a:rPr lang="ru-RU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 образовательной деятельности </a:t>
            </a:r>
          </a:p>
          <a:p>
            <a:pPr lvl="0"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работе учителя-логопеда по использованию ИКТ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76"/>
          <a:stretch>
            <a:fillRect/>
          </a:stretch>
        </p:blipFill>
        <p:spPr>
          <a:xfrm>
            <a:off x="251520" y="4051485"/>
            <a:ext cx="4248472" cy="26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755576" y="404664"/>
            <a:ext cx="4104456" cy="936104"/>
            <a:chOff x="0" y="646306"/>
            <a:chExt cx="2370210" cy="190412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Прямоугольник 15"/>
            <p:cNvSpPr/>
            <p:nvPr/>
          </p:nvSpPr>
          <p:spPr>
            <a:xfrm rot="16200000">
              <a:off x="233040" y="413266"/>
              <a:ext cx="1904129" cy="23702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 rot="16200000">
              <a:off x="233040" y="413266"/>
              <a:ext cx="1904129" cy="23702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vert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Ampir Deco" panose="02000400000000000000" pitchFamily="2" charset="0"/>
                </a:rPr>
                <a:t>ПРОБЛЕМА </a:t>
              </a:r>
              <a:endParaRPr lang="ru-RU" sz="4000" kern="1200" dirty="0"/>
            </a:p>
          </p:txBody>
        </p:sp>
      </p:grpSp>
      <p:pic>
        <p:nvPicPr>
          <p:cNvPr id="22" name="Рисунок 21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6588224" y="204406"/>
            <a:ext cx="2555776" cy="2072466"/>
          </a:xfrm>
          <a:prstGeom prst="rect">
            <a:avLst/>
          </a:prstGeom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/>
        </p:blipFill>
        <p:spPr bwMode="auto">
          <a:xfrm>
            <a:off x="4860031" y="4051485"/>
            <a:ext cx="4052545" cy="26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6542" r="10218" b="9245"/>
          <a:stretch/>
        </p:blipFill>
        <p:spPr bwMode="auto">
          <a:xfrm>
            <a:off x="492374" y="2690331"/>
            <a:ext cx="2279425" cy="370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984014" y="1547225"/>
            <a:ext cx="1296144" cy="1051036"/>
          </a:xfrm>
          <a:prstGeom prst="rect">
            <a:avLst/>
          </a:prstGeom>
          <a:effectLst/>
        </p:spPr>
      </p:pic>
      <p:sp>
        <p:nvSpPr>
          <p:cNvPr id="48" name="Скругленный прямоугольник 47"/>
          <p:cNvSpPr/>
          <p:nvPr/>
        </p:nvSpPr>
        <p:spPr>
          <a:xfrm>
            <a:off x="395536" y="260648"/>
            <a:ext cx="8352928" cy="920218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49" name="Скругленный прямоугольник 4"/>
          <p:cNvSpPr/>
          <p:nvPr/>
        </p:nvSpPr>
        <p:spPr>
          <a:xfrm>
            <a:off x="539552" y="332656"/>
            <a:ext cx="8028384" cy="7307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Формирование ИКТ компетентности учителей-логопедов будет эффективной при реализации педагогических условий: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96136" y="1268760"/>
            <a:ext cx="275177" cy="229315"/>
            <a:chOff x="3282790" y="818623"/>
            <a:chExt cx="275177" cy="229315"/>
          </a:xfrm>
          <a:solidFill>
            <a:schemeClr val="accent2"/>
          </a:solidFill>
        </p:grpSpPr>
        <p:sp>
          <p:nvSpPr>
            <p:cNvPr id="46" name="Стрелка вправо 45"/>
            <p:cNvSpPr/>
            <p:nvPr/>
          </p:nvSpPr>
          <p:spPr>
            <a:xfrm rot="5400000">
              <a:off x="3305722" y="795692"/>
              <a:ext cx="229314" cy="27517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трелка вправо 6"/>
            <p:cNvSpPr/>
            <p:nvPr/>
          </p:nvSpPr>
          <p:spPr>
            <a:xfrm>
              <a:off x="3337826" y="818623"/>
              <a:ext cx="165107" cy="160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3275856" y="1484784"/>
            <a:ext cx="5379754" cy="864096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45" name="Скругленный прямоугольник 8"/>
          <p:cNvSpPr/>
          <p:nvPr/>
        </p:nvSpPr>
        <p:spPr>
          <a:xfrm>
            <a:off x="3419872" y="1484784"/>
            <a:ext cx="5215768" cy="792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itchFamily="34" charset="0"/>
                <a:cs typeface="Arial" pitchFamily="34" charset="0"/>
              </a:rPr>
              <a:t>повышение качества образовательной и </a:t>
            </a:r>
            <a:r>
              <a:rPr lang="ru-RU" kern="1200" dirty="0" err="1" smtClean="0">
                <a:latin typeface="Arial" pitchFamily="34" charset="0"/>
                <a:cs typeface="Arial" pitchFamily="34" charset="0"/>
              </a:rPr>
              <a:t>коррекционно</a:t>
            </a:r>
            <a:r>
              <a:rPr lang="ru-RU" kern="1200" dirty="0" smtClean="0">
                <a:latin typeface="Arial" pitchFamily="34" charset="0"/>
                <a:cs typeface="Arial" pitchFamily="34" charset="0"/>
              </a:rPr>
              <a:t> - развивающей работы с детьми дошкольного возраста с ОВЗ</a:t>
            </a:r>
            <a:r>
              <a:rPr lang="ru-RU" sz="1400" kern="1200" dirty="0" smtClean="0"/>
              <a:t>;</a:t>
            </a:r>
            <a:endParaRPr lang="ru-RU" sz="1400" kern="1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808991" y="2276872"/>
            <a:ext cx="275177" cy="229315"/>
            <a:chOff x="3282790" y="1806192"/>
            <a:chExt cx="275177" cy="229315"/>
          </a:xfrm>
          <a:solidFill>
            <a:schemeClr val="accent6">
              <a:lumMod val="75000"/>
            </a:schemeClr>
          </a:solidFill>
        </p:grpSpPr>
        <p:sp>
          <p:nvSpPr>
            <p:cNvPr id="42" name="Стрелка вправо 41"/>
            <p:cNvSpPr/>
            <p:nvPr/>
          </p:nvSpPr>
          <p:spPr>
            <a:xfrm rot="5400000">
              <a:off x="3305722" y="1783261"/>
              <a:ext cx="229314" cy="27517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трелка вправо 10"/>
            <p:cNvSpPr/>
            <p:nvPr/>
          </p:nvSpPr>
          <p:spPr>
            <a:xfrm>
              <a:off x="3337826" y="1806192"/>
              <a:ext cx="165107" cy="160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3275856" y="2492896"/>
            <a:ext cx="5328592" cy="1152128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41" name="Скругленный прямоугольник 12"/>
          <p:cNvSpPr/>
          <p:nvPr/>
        </p:nvSpPr>
        <p:spPr>
          <a:xfrm>
            <a:off x="3347864" y="2564904"/>
            <a:ext cx="5256584" cy="948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itchFamily="34" charset="0"/>
                <a:cs typeface="Arial" pitchFamily="34" charset="0"/>
              </a:rPr>
              <a:t>развитие интеллектуального, эмоционального потенциала и позитивных личностных качеств ребенка, компенсация у него первичных нарушений и коррекция вторичных отклонений;</a:t>
            </a: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96136" y="3573016"/>
            <a:ext cx="275177" cy="229315"/>
            <a:chOff x="3282790" y="3119981"/>
            <a:chExt cx="275177" cy="229315"/>
          </a:xfrm>
          <a:solidFill>
            <a:schemeClr val="accent4">
              <a:lumMod val="50000"/>
            </a:schemeClr>
          </a:solidFill>
        </p:grpSpPr>
        <p:sp>
          <p:nvSpPr>
            <p:cNvPr id="38" name="Стрелка вправо 37"/>
            <p:cNvSpPr/>
            <p:nvPr/>
          </p:nvSpPr>
          <p:spPr>
            <a:xfrm rot="5400000">
              <a:off x="3305722" y="3097050"/>
              <a:ext cx="229314" cy="27517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14"/>
            <p:cNvSpPr/>
            <p:nvPr/>
          </p:nvSpPr>
          <p:spPr>
            <a:xfrm>
              <a:off x="3337826" y="3119981"/>
              <a:ext cx="165107" cy="160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3275856" y="4797152"/>
            <a:ext cx="5328592" cy="864096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37" name="Скругленный прямоугольник 16"/>
          <p:cNvSpPr/>
          <p:nvPr/>
        </p:nvSpPr>
        <p:spPr>
          <a:xfrm>
            <a:off x="3347864" y="4869160"/>
            <a:ext cx="5184576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itchFamily="34" charset="0"/>
                <a:cs typeface="Arial" pitchFamily="34" charset="0"/>
              </a:rPr>
              <a:t>формирование мотивации и поддержание интереса детей во время образовательной деятельности;</a:t>
            </a: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808991" y="4495829"/>
            <a:ext cx="275177" cy="229315"/>
            <a:chOff x="3282790" y="4107550"/>
            <a:chExt cx="275177" cy="22931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Стрелка вправо 33"/>
            <p:cNvSpPr/>
            <p:nvPr/>
          </p:nvSpPr>
          <p:spPr>
            <a:xfrm rot="5400000">
              <a:off x="3305722" y="4084619"/>
              <a:ext cx="229314" cy="27517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трелка вправо 18"/>
            <p:cNvSpPr/>
            <p:nvPr/>
          </p:nvSpPr>
          <p:spPr>
            <a:xfrm>
              <a:off x="3337826" y="4107550"/>
              <a:ext cx="165107" cy="160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3275856" y="3789040"/>
            <a:ext cx="5328592" cy="681816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33" name="Скругленный прямоугольник 20"/>
          <p:cNvSpPr/>
          <p:nvPr/>
        </p:nvSpPr>
        <p:spPr>
          <a:xfrm>
            <a:off x="3347864" y="3789040"/>
            <a:ext cx="5184576" cy="6418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itchFamily="34" charset="0"/>
                <a:cs typeface="Arial" pitchFamily="34" charset="0"/>
              </a:rPr>
              <a:t>приобретение детьми практических навыков работы с компьютером;</a:t>
            </a: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796136" y="5661248"/>
            <a:ext cx="275177" cy="229315"/>
            <a:chOff x="3282790" y="5095119"/>
            <a:chExt cx="275177" cy="229315"/>
          </a:xfrm>
          <a:solidFill>
            <a:schemeClr val="tx2">
              <a:lumMod val="75000"/>
            </a:schemeClr>
          </a:solidFill>
        </p:grpSpPr>
        <p:sp>
          <p:nvSpPr>
            <p:cNvPr id="30" name="Стрелка вправо 29"/>
            <p:cNvSpPr/>
            <p:nvPr/>
          </p:nvSpPr>
          <p:spPr>
            <a:xfrm rot="5400000">
              <a:off x="3305722" y="5072188"/>
              <a:ext cx="229314" cy="27517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22"/>
            <p:cNvSpPr/>
            <p:nvPr/>
          </p:nvSpPr>
          <p:spPr>
            <a:xfrm>
              <a:off x="3337826" y="5095119"/>
              <a:ext cx="165107" cy="160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3275856" y="5915536"/>
            <a:ext cx="5307746" cy="753824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29" name="Скругленный прямоугольник 24"/>
          <p:cNvSpPr/>
          <p:nvPr/>
        </p:nvSpPr>
        <p:spPr>
          <a:xfrm>
            <a:off x="3275856" y="5877272"/>
            <a:ext cx="5256584" cy="9087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latin typeface="Arial" pitchFamily="34" charset="0"/>
                <a:cs typeface="Arial" pitchFamily="34" charset="0"/>
              </a:rPr>
              <a:t>умение педагогов работать с образовательными сайтами и ИКТ – технологиями, </a:t>
            </a:r>
            <a:r>
              <a:rPr lang="ru-RU" sz="1700" kern="1200" smtClean="0">
                <a:latin typeface="Arial" pitchFamily="34" charset="0"/>
                <a:cs typeface="Arial" pitchFamily="34" charset="0"/>
              </a:rPr>
              <a:t>интерактивной техникой.</a:t>
            </a:r>
            <a:endParaRPr lang="ru-RU" sz="17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495446" y="1246520"/>
            <a:ext cx="2835726" cy="1966456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3331172" y="1124744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создание информационно-коммуникационной среды в работе учителя – логопеда, </a:t>
            </a:r>
          </a:p>
          <a:p>
            <a:pPr lvl="0" algn="ctr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как способ повышения эффективности образовательного процесса по коррекции речи детей с ОВЗ</a:t>
            </a:r>
            <a:endParaRPr lang="ru-RU" sz="2600" dirty="0">
              <a:solidFill>
                <a:srgbClr val="00206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3850"/>
          <a:stretch>
            <a:fillRect/>
          </a:stretch>
        </p:blipFill>
        <p:spPr>
          <a:xfrm>
            <a:off x="4756431" y="4065161"/>
            <a:ext cx="4216529" cy="247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27784" y="406405"/>
            <a:ext cx="61384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ЦЕЛЬ ОПЫТА РАБОТЫ: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65161"/>
            <a:ext cx="4399277" cy="246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rcRect r="11816"/>
          <a:stretch>
            <a:fillRect/>
          </a:stretch>
        </p:blipFill>
        <p:spPr>
          <a:xfrm>
            <a:off x="0" y="5013176"/>
            <a:ext cx="1979712" cy="155679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4056" y="170637"/>
            <a:ext cx="70202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 в работе учителя-логопеда по использованию ИКТ: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разработка интерактивных пособий с помощью образовательного педагогического портала 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Мерсибо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 интерактивной программы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PowerPoint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позволяющих эффективно решить коррекционные задачи;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99695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повышение степени включенности родителей в педагогический процесс через организацию интерактивных форм работы;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365104"/>
            <a:ext cx="47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содействие в повышении информационно-коммуникативных компетенций педагогов ДОУ, города в рамках творческой лаборатории для учителей-логопедов и воспитателей ГКН города Орска «Семь шагов к ИКТ - компетентности».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635" y="2996952"/>
            <a:ext cx="2243031" cy="1747128"/>
          </a:xfrm>
          <a:prstGeom prst="roundRect">
            <a:avLst>
              <a:gd name="adj" fmla="val 16670"/>
            </a:avLst>
          </a:prstGeom>
          <a:blipFill rotWithShape="1">
            <a:blip r:embed="rId4" cstate="print">
              <a:lum contrast="30000"/>
            </a:blip>
            <a:srcRect/>
            <a:stretch>
              <a:fillRect l="-2159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6876635" y="4869697"/>
            <a:ext cx="2179080" cy="1742176"/>
          </a:xfrm>
          <a:prstGeom prst="roundRect">
            <a:avLst>
              <a:gd name="adj" fmla="val 16670"/>
            </a:avLst>
          </a:prstGeom>
          <a:blipFill>
            <a:blip r:embed="rId5" cstate="print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t="-10641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t="31173" r="5457"/>
          <a:stretch/>
        </p:blipFill>
        <p:spPr>
          <a:xfrm>
            <a:off x="6876635" y="1174460"/>
            <a:ext cx="2087853" cy="165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0" y="3933056"/>
            <a:ext cx="3802554" cy="263691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268760"/>
            <a:ext cx="8244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Ampir Deco" panose="02000400000000000000" pitchFamily="2" charset="0"/>
              </a:rPr>
              <a:t>состоит в создании интерактивных пособий как способа повышения эффективности образовательного процесса по коррекции речи детей с ОВЗ</a:t>
            </a:r>
            <a:endParaRPr lang="ru-RU" sz="3200" dirty="0">
              <a:solidFill>
                <a:srgbClr val="002060"/>
              </a:solidFill>
              <a:latin typeface="Ampir Deco" panose="020004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06405"/>
            <a:ext cx="66375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НОВИЗНА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ОПЫТА РАБОТЫ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4"/>
          <a:stretch/>
        </p:blipFill>
        <p:spPr>
          <a:xfrm flipH="1">
            <a:off x="4266403" y="3717032"/>
            <a:ext cx="3937798" cy="244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556792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банка теоретического материала: алгоритмов, методических рекомендаций по разработке интерактивных пособий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2239" b="5717"/>
          <a:stretch/>
        </p:blipFill>
        <p:spPr>
          <a:xfrm>
            <a:off x="4860032" y="4194659"/>
            <a:ext cx="4104456" cy="250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" y="1498817"/>
            <a:ext cx="3635896" cy="239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3"/>
          <a:stretch>
            <a:fillRect/>
          </a:stretch>
        </p:blipFill>
        <p:spPr>
          <a:xfrm>
            <a:off x="251520" y="4194659"/>
            <a:ext cx="4211960" cy="251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9592" y="476672"/>
            <a:ext cx="7920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ТЕОРЕТИЧЕСКАЯ ЗНАЧИМОСТЬ: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logo5inf.png"/>
          <p:cNvPicPr>
            <a:picLocks noChangeAspect="1"/>
          </p:cNvPicPr>
          <p:nvPr/>
        </p:nvPicPr>
        <p:blipFill>
          <a:blip r:embed="rId7" cstate="print">
            <a:lum bright="-20000" contrast="30000"/>
          </a:blip>
          <a:stretch>
            <a:fillRect/>
          </a:stretch>
        </p:blipFill>
        <p:spPr>
          <a:xfrm>
            <a:off x="0" y="5984499"/>
            <a:ext cx="1259632" cy="873501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857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39</cp:revision>
  <cp:lastPrinted>2018-04-07T22:36:20Z</cp:lastPrinted>
  <dcterms:created xsi:type="dcterms:W3CDTF">2018-04-07T17:20:39Z</dcterms:created>
  <dcterms:modified xsi:type="dcterms:W3CDTF">2022-01-27T15:17:46Z</dcterms:modified>
</cp:coreProperties>
</file>