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394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5D2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4513" y="4583557"/>
            <a:ext cx="609600" cy="6096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852" y="3618357"/>
            <a:ext cx="609600" cy="6096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5720" y="3618357"/>
            <a:ext cx="609600" cy="6096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2105" y="2332227"/>
            <a:ext cx="609600" cy="6096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068" y="1387449"/>
            <a:ext cx="3694557" cy="507136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8839" y="4463491"/>
            <a:ext cx="1932177" cy="223647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68923" y="1456055"/>
            <a:ext cx="1518284" cy="258635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08702" y="4498797"/>
            <a:ext cx="3197225" cy="220116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95842" y="1747773"/>
            <a:ext cx="2035175" cy="22946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5D2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8437" y="549605"/>
            <a:ext cx="975512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3615" y="1475943"/>
            <a:ext cx="11224768" cy="3902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437" y="549605"/>
            <a:ext cx="9755124" cy="138499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                                         «Детский сад № 106 «Анютины глазки»  комбинированного вида» </a:t>
            </a:r>
            <a:b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Орска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3615" y="1475943"/>
            <a:ext cx="11224768" cy="4555093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5400" dirty="0" smtClean="0"/>
              <a:t>Интерактивная игра </a:t>
            </a:r>
          </a:p>
          <a:p>
            <a:pPr algn="ctr"/>
            <a:r>
              <a:rPr lang="ru-RU" sz="5400" dirty="0" smtClean="0"/>
              <a:t>«Россия – Родина моя!»</a:t>
            </a:r>
          </a:p>
          <a:p>
            <a:pPr algn="ctr"/>
            <a:endParaRPr lang="ru-RU" sz="5400" dirty="0" smtClean="0"/>
          </a:p>
          <a:p>
            <a:pPr algn="ctr"/>
            <a:endParaRPr lang="ru-RU" sz="5400" dirty="0" smtClean="0"/>
          </a:p>
          <a:p>
            <a:pPr algn="ctr"/>
            <a:r>
              <a:rPr lang="ru-RU" sz="1800" dirty="0" smtClean="0">
                <a:solidFill>
                  <a:srgbClr val="660033"/>
                </a:solidFill>
              </a:rPr>
              <a:t>                                                                                            </a:t>
            </a:r>
            <a:r>
              <a:rPr lang="ru-RU" sz="2000" b="1" dirty="0" smtClean="0">
                <a:solidFill>
                  <a:schemeClr val="tx1"/>
                </a:solidFill>
              </a:rPr>
              <a:t>Подготовила старший воспитатель ВКК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Маркова Юлия Георгиевна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3733800"/>
            <a:ext cx="4495800" cy="2637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9795" y="4702175"/>
            <a:ext cx="609600" cy="609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9795" y="3665854"/>
            <a:ext cx="609600" cy="6096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31634" y="1306944"/>
            <a:ext cx="3695065" cy="5071745"/>
            <a:chOff x="731634" y="1306944"/>
            <a:chExt cx="3695065" cy="50717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844" y="2166365"/>
              <a:ext cx="609600" cy="609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634" y="1306944"/>
              <a:ext cx="3694557" cy="507136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3468" y="350977"/>
            <a:ext cx="11256645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200" spc="-30" dirty="0"/>
              <a:t>Мы</a:t>
            </a:r>
            <a:r>
              <a:rPr sz="4200" spc="-110" dirty="0"/>
              <a:t> </a:t>
            </a:r>
            <a:r>
              <a:rPr sz="4200" spc="-30" dirty="0"/>
              <a:t>живем</a:t>
            </a:r>
            <a:r>
              <a:rPr sz="4200" spc="-120" dirty="0"/>
              <a:t> </a:t>
            </a:r>
            <a:r>
              <a:rPr sz="4200" dirty="0"/>
              <a:t>в</a:t>
            </a:r>
            <a:r>
              <a:rPr sz="4200" spc="-50" dirty="0"/>
              <a:t> </a:t>
            </a:r>
            <a:r>
              <a:rPr sz="4200" spc="-30" dirty="0"/>
              <a:t>стране</a:t>
            </a:r>
            <a:r>
              <a:rPr sz="4200" spc="-100" dirty="0"/>
              <a:t> </a:t>
            </a:r>
            <a:r>
              <a:rPr sz="4200" dirty="0"/>
              <a:t>с</a:t>
            </a:r>
            <a:r>
              <a:rPr sz="4200" spc="-45" dirty="0"/>
              <a:t> </a:t>
            </a:r>
            <a:r>
              <a:rPr sz="4200" spc="-35" dirty="0"/>
              <a:t>красивым</a:t>
            </a:r>
            <a:r>
              <a:rPr sz="4200" spc="-125" dirty="0"/>
              <a:t> </a:t>
            </a:r>
            <a:r>
              <a:rPr sz="4200" spc="-35" dirty="0"/>
              <a:t>названием</a:t>
            </a:r>
            <a:r>
              <a:rPr sz="4200" spc="-120" dirty="0"/>
              <a:t> </a:t>
            </a:r>
            <a:r>
              <a:rPr sz="4200" spc="-30" dirty="0" err="1"/>
              <a:t>Россия</a:t>
            </a:r>
            <a:r>
              <a:rPr sz="4200" spc="-30" dirty="0" smtClean="0"/>
              <a:t>.</a:t>
            </a:r>
            <a:r>
              <a:rPr lang="ru-RU" sz="4200" spc="-30" dirty="0" smtClean="0"/>
              <a:t/>
            </a:r>
            <a:br>
              <a:rPr lang="ru-RU" sz="4200" spc="-30" dirty="0" smtClean="0"/>
            </a:br>
            <a:r>
              <a:rPr lang="ru-RU" sz="4200" spc="-30" dirty="0" smtClean="0"/>
              <a:t>              </a:t>
            </a:r>
            <a:r>
              <a:rPr lang="ru-RU" sz="4400" spc="-5" dirty="0" smtClean="0"/>
              <a:t>А</a:t>
            </a:r>
            <a:r>
              <a:rPr lang="ru-RU" sz="4400" spc="-105" dirty="0" smtClean="0"/>
              <a:t> </a:t>
            </a:r>
            <a:r>
              <a:rPr lang="ru-RU" sz="4400" spc="-20" dirty="0" smtClean="0"/>
              <a:t>как</a:t>
            </a:r>
            <a:r>
              <a:rPr lang="ru-RU" sz="4400" spc="-110" dirty="0" smtClean="0"/>
              <a:t> </a:t>
            </a:r>
            <a:r>
              <a:rPr lang="ru-RU" sz="4400" spc="-35" dirty="0" smtClean="0"/>
              <a:t>называются </a:t>
            </a:r>
            <a:r>
              <a:rPr lang="ru-RU" sz="4400" spc="-890" dirty="0" smtClean="0"/>
              <a:t> </a:t>
            </a:r>
            <a:r>
              <a:rPr lang="ru-RU" sz="4400" spc="-30" dirty="0" smtClean="0"/>
              <a:t>жители</a:t>
            </a:r>
            <a:r>
              <a:rPr lang="ru-RU" sz="4400" spc="-135" dirty="0" smtClean="0"/>
              <a:t> </a:t>
            </a:r>
            <a:r>
              <a:rPr lang="ru-RU" sz="4400" spc="-30" dirty="0" smtClean="0"/>
              <a:t>нашей</a:t>
            </a:r>
            <a:r>
              <a:rPr lang="ru-RU" sz="4400" spc="-130" dirty="0" smtClean="0"/>
              <a:t> </a:t>
            </a:r>
            <a:r>
              <a:rPr lang="ru-RU" sz="4400" spc="-30" dirty="0" smtClean="0"/>
              <a:t>страны?</a:t>
            </a:r>
            <a:br>
              <a:rPr lang="ru-RU" sz="4400" spc="-30" dirty="0" smtClean="0"/>
            </a:br>
            <a:endParaRPr sz="4200" dirty="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483615" y="2057400"/>
            <a:ext cx="11224768" cy="2677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5460">
              <a:lnSpc>
                <a:spcPct val="100000"/>
              </a:lnSpc>
              <a:spcBef>
                <a:spcPts val="10"/>
              </a:spcBef>
            </a:pPr>
            <a:endParaRPr sz="4650" dirty="0"/>
          </a:p>
          <a:p>
            <a:pPr marL="6083935" indent="-486409">
              <a:lnSpc>
                <a:spcPct val="100000"/>
              </a:lnSpc>
              <a:buAutoNum type="arabicPeriod"/>
              <a:tabLst>
                <a:tab pos="6085205" algn="l"/>
              </a:tabLst>
            </a:pPr>
            <a:r>
              <a:rPr spc="-25" dirty="0"/>
              <a:t>Русичи</a:t>
            </a:r>
          </a:p>
          <a:p>
            <a:pPr marL="6083935" indent="-486409">
              <a:lnSpc>
                <a:spcPct val="100000"/>
              </a:lnSpc>
              <a:spcBef>
                <a:spcPts val="415"/>
              </a:spcBef>
              <a:buAutoNum type="arabicPeriod"/>
              <a:tabLst>
                <a:tab pos="6085205" algn="l"/>
              </a:tabLst>
            </a:pPr>
            <a:r>
              <a:rPr spc="-30" dirty="0"/>
              <a:t>Россияне</a:t>
            </a:r>
          </a:p>
          <a:p>
            <a:pPr marL="6083935" indent="-486409">
              <a:lnSpc>
                <a:spcPct val="100000"/>
              </a:lnSpc>
              <a:spcBef>
                <a:spcPts val="425"/>
              </a:spcBef>
              <a:buAutoNum type="arabicPeriod"/>
              <a:tabLst>
                <a:tab pos="6085205" algn="l"/>
              </a:tabLst>
            </a:pPr>
            <a:r>
              <a:rPr spc="-30" dirty="0"/>
              <a:t>Славяне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1601" y="3757040"/>
            <a:ext cx="1282700" cy="1280160"/>
            <a:chOff x="771601" y="3757040"/>
            <a:chExt cx="1282700" cy="1280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4370" y="4399533"/>
              <a:ext cx="609600" cy="609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479" y="4427600"/>
              <a:ext cx="609600" cy="609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1601" y="3757040"/>
              <a:ext cx="609600" cy="6096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21068" y="1387449"/>
            <a:ext cx="3695065" cy="5071745"/>
            <a:chOff x="321068" y="1387449"/>
            <a:chExt cx="3695065" cy="50717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5956" y="2014474"/>
              <a:ext cx="609599" cy="609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068" y="1387449"/>
              <a:ext cx="3694557" cy="507136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8353" y="1525269"/>
            <a:ext cx="1880234" cy="243662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01023" y="1637283"/>
            <a:ext cx="1880235" cy="221246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41391" y="4177525"/>
            <a:ext cx="2109089" cy="231038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83803" y="4114406"/>
            <a:ext cx="2056510" cy="237350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604130" y="2367152"/>
            <a:ext cx="3092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1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06176" y="2367152"/>
            <a:ext cx="3092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2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29150" y="5023510"/>
            <a:ext cx="309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3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51006" y="5009845"/>
            <a:ext cx="309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4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53592" y="315595"/>
            <a:ext cx="106711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45" dirty="0"/>
              <a:t>Найдите</a:t>
            </a:r>
            <a:r>
              <a:rPr sz="5400" spc="-140" dirty="0"/>
              <a:t> </a:t>
            </a:r>
            <a:r>
              <a:rPr sz="5400" spc="-25" dirty="0"/>
              <a:t>герб</a:t>
            </a:r>
            <a:r>
              <a:rPr sz="5400" spc="-130" dirty="0"/>
              <a:t> </a:t>
            </a:r>
            <a:r>
              <a:rPr sz="5400" spc="-45" dirty="0"/>
              <a:t>Российской</a:t>
            </a:r>
            <a:r>
              <a:rPr sz="5400" spc="-140" dirty="0"/>
              <a:t> </a:t>
            </a:r>
            <a:r>
              <a:rPr sz="5400" spc="-50" dirty="0"/>
              <a:t>Федерации</a:t>
            </a:r>
            <a:endParaRPr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9114" y="3777615"/>
            <a:ext cx="1396365" cy="1219200"/>
            <a:chOff x="789114" y="3777615"/>
            <a:chExt cx="1396365" cy="1219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2281" y="4387215"/>
              <a:ext cx="609600" cy="609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5434" y="3777615"/>
              <a:ext cx="609600" cy="609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114" y="3816858"/>
              <a:ext cx="609599" cy="6096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07555" y="1399717"/>
            <a:ext cx="3695065" cy="5071745"/>
            <a:chOff x="307555" y="1399717"/>
            <a:chExt cx="3695065" cy="50717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395" y="2288412"/>
              <a:ext cx="609600" cy="609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555" y="1399717"/>
              <a:ext cx="3694557" cy="507136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88940" y="2077339"/>
            <a:ext cx="2451608" cy="16408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37294" y="2077973"/>
            <a:ext cx="2466975" cy="16408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88940" y="4692078"/>
            <a:ext cx="2451608" cy="144030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37294" y="4692078"/>
            <a:ext cx="2466975" cy="144030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314571" y="2510155"/>
            <a:ext cx="3092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1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512422" y="2510155"/>
            <a:ext cx="3092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2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42257" y="5076545"/>
            <a:ext cx="3092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3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512422" y="4994528"/>
            <a:ext cx="3092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4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40486" y="414604"/>
            <a:ext cx="106870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45" dirty="0"/>
              <a:t>Найдите</a:t>
            </a:r>
            <a:r>
              <a:rPr sz="5400" spc="-130" dirty="0"/>
              <a:t> </a:t>
            </a:r>
            <a:r>
              <a:rPr sz="5400" spc="-35" dirty="0"/>
              <a:t>флаг</a:t>
            </a:r>
            <a:r>
              <a:rPr sz="5400" spc="-95" dirty="0"/>
              <a:t> </a:t>
            </a:r>
            <a:r>
              <a:rPr sz="5400" spc="-45" dirty="0"/>
              <a:t>Российской</a:t>
            </a:r>
            <a:r>
              <a:rPr sz="5400" spc="-125" dirty="0"/>
              <a:t> </a:t>
            </a:r>
            <a:r>
              <a:rPr sz="5400" spc="-50" dirty="0"/>
              <a:t>Федерации</a:t>
            </a:r>
            <a:endParaRPr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302" y="4162552"/>
            <a:ext cx="609599" cy="609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406" y="4162552"/>
            <a:ext cx="609600" cy="609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797" y="2301239"/>
            <a:ext cx="609600" cy="609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9700" y="1224788"/>
            <a:ext cx="2232025" cy="27625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0541" y="4898644"/>
            <a:ext cx="609600" cy="6096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55557" y="1242567"/>
            <a:ext cx="1753234" cy="27625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1348" y="4189933"/>
            <a:ext cx="2500249" cy="25002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50656" y="4307179"/>
            <a:ext cx="2001011" cy="215163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1068" y="1387449"/>
            <a:ext cx="3694557" cy="507136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553458" y="2236088"/>
            <a:ext cx="3092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1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39957" y="2218131"/>
            <a:ext cx="309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2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65396" y="4995748"/>
            <a:ext cx="309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3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39957" y="4995748"/>
            <a:ext cx="309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4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99999" y="231775"/>
            <a:ext cx="115068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/>
              <a:t>Какое</a:t>
            </a:r>
            <a:r>
              <a:rPr sz="4400" spc="-110" dirty="0"/>
              <a:t> </a:t>
            </a:r>
            <a:r>
              <a:rPr sz="4400" spc="-30" dirty="0"/>
              <a:t>дерево</a:t>
            </a:r>
            <a:r>
              <a:rPr sz="4400" spc="-120" dirty="0"/>
              <a:t> </a:t>
            </a:r>
            <a:r>
              <a:rPr sz="4400" spc="-30" dirty="0"/>
              <a:t>принято</a:t>
            </a:r>
            <a:r>
              <a:rPr sz="4400" spc="-120" dirty="0"/>
              <a:t> </a:t>
            </a:r>
            <a:r>
              <a:rPr sz="4400" spc="-25" dirty="0"/>
              <a:t>считать</a:t>
            </a:r>
            <a:r>
              <a:rPr sz="4400" spc="-105" dirty="0"/>
              <a:t> </a:t>
            </a:r>
            <a:r>
              <a:rPr sz="4400" spc="-35" dirty="0"/>
              <a:t>символом</a:t>
            </a:r>
            <a:r>
              <a:rPr sz="4400" spc="-120" dirty="0"/>
              <a:t> </a:t>
            </a:r>
            <a:r>
              <a:rPr sz="4400" spc="-30" dirty="0"/>
              <a:t>России?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1841" y="4605146"/>
            <a:ext cx="609600" cy="6096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12748" y="3721734"/>
            <a:ext cx="1262380" cy="609600"/>
            <a:chOff x="1112748" y="3721734"/>
            <a:chExt cx="1262380" cy="609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5426" y="3721734"/>
              <a:ext cx="609600" cy="609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2748" y="3721734"/>
              <a:ext cx="609600" cy="6096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21068" y="1387449"/>
            <a:ext cx="3695065" cy="5071745"/>
            <a:chOff x="321068" y="1387449"/>
            <a:chExt cx="3695065" cy="50717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5641" y="2625725"/>
              <a:ext cx="609599" cy="609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068" y="1387449"/>
              <a:ext cx="3694557" cy="507136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91278" y="2097913"/>
            <a:ext cx="2737866" cy="182524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6385" y="4605223"/>
            <a:ext cx="2738882" cy="15604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56168" y="4605223"/>
            <a:ext cx="2599308" cy="156044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094734" y="2702509"/>
            <a:ext cx="309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1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35842" y="2702509"/>
            <a:ext cx="309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2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94734" y="4998161"/>
            <a:ext cx="309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3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35842" y="4998161"/>
            <a:ext cx="309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4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16407" y="194005"/>
            <a:ext cx="110109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0" dirty="0"/>
              <a:t>Найдите</a:t>
            </a:r>
            <a:r>
              <a:rPr sz="5400" spc="-145" dirty="0"/>
              <a:t> </a:t>
            </a:r>
            <a:r>
              <a:rPr sz="5400" spc="-40" dirty="0" err="1"/>
              <a:t>флаг</a:t>
            </a:r>
            <a:r>
              <a:rPr sz="5400" spc="-110" dirty="0"/>
              <a:t> </a:t>
            </a:r>
            <a:r>
              <a:rPr lang="ru-RU" sz="5400" spc="-55" dirty="0" smtClean="0"/>
              <a:t>города Орска?</a:t>
            </a:r>
            <a:endParaRPr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2133600"/>
            <a:ext cx="267096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8077" y="2361387"/>
            <a:ext cx="309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1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51234" y="2329433"/>
            <a:ext cx="3092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2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8420" y="5144211"/>
            <a:ext cx="3092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3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51234" y="5144211"/>
            <a:ext cx="3092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4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27836" y="131140"/>
            <a:ext cx="99974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45" dirty="0"/>
              <a:t>Найдите</a:t>
            </a:r>
            <a:r>
              <a:rPr sz="6000" spc="-135" dirty="0"/>
              <a:t> </a:t>
            </a:r>
            <a:r>
              <a:rPr sz="6000" spc="-30" dirty="0" err="1"/>
              <a:t>герб</a:t>
            </a:r>
            <a:r>
              <a:rPr sz="6000" spc="-140" dirty="0"/>
              <a:t> </a:t>
            </a:r>
            <a:r>
              <a:rPr lang="ru-RU" sz="6000" spc="-50" dirty="0" smtClean="0"/>
              <a:t>Орска ?</a:t>
            </a:r>
            <a:endParaRPr sz="6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447800"/>
            <a:ext cx="179356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1325" y="3841750"/>
            <a:ext cx="609600" cy="609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796" y="3811651"/>
            <a:ext cx="609600" cy="6096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50621" y="1500200"/>
            <a:ext cx="3695065" cy="5071745"/>
            <a:chOff x="350621" y="1500200"/>
            <a:chExt cx="3695065" cy="50717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7007" y="2517647"/>
              <a:ext cx="609600" cy="609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621" y="1500200"/>
              <a:ext cx="3694557" cy="507136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036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Как</a:t>
            </a:r>
            <a:r>
              <a:rPr spc="-95" dirty="0"/>
              <a:t> </a:t>
            </a:r>
            <a:r>
              <a:rPr spc="-35" dirty="0"/>
              <a:t>называются</a:t>
            </a:r>
            <a:r>
              <a:rPr spc="-105" dirty="0"/>
              <a:t> </a:t>
            </a:r>
            <a:r>
              <a:rPr spc="-30" dirty="0"/>
              <a:t>жители</a:t>
            </a:r>
            <a:r>
              <a:rPr spc="-110" dirty="0"/>
              <a:t> </a:t>
            </a:r>
            <a:r>
              <a:rPr spc="-30" dirty="0" err="1"/>
              <a:t>города</a:t>
            </a:r>
            <a:r>
              <a:rPr spc="-105" dirty="0"/>
              <a:t> </a:t>
            </a:r>
            <a:r>
              <a:rPr lang="ru-RU" spc="-35" dirty="0" smtClean="0"/>
              <a:t>Орска</a:t>
            </a:r>
            <a:r>
              <a:rPr spc="-35" dirty="0" smtClean="0"/>
              <a:t>?</a:t>
            </a:r>
            <a:endParaRPr spc="-35" dirty="0"/>
          </a:p>
        </p:txBody>
      </p:sp>
      <p:sp>
        <p:nvSpPr>
          <p:cNvPr id="8" name="object 8"/>
          <p:cNvSpPr txBox="1"/>
          <p:nvPr/>
        </p:nvSpPr>
        <p:spPr>
          <a:xfrm>
            <a:off x="5853176" y="2311780"/>
            <a:ext cx="3180715" cy="2303145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448309" indent="-436245">
              <a:lnSpc>
                <a:spcPct val="100000"/>
              </a:lnSpc>
              <a:spcBef>
                <a:spcPts val="1755"/>
              </a:spcBef>
              <a:buAutoNum type="arabicPeriod"/>
              <a:tabLst>
                <a:tab pos="448945" algn="l"/>
              </a:tabLst>
            </a:pPr>
            <a:r>
              <a:rPr lang="ru-RU" sz="3600" spc="-35" dirty="0" err="1" smtClean="0">
                <a:solidFill>
                  <a:srgbClr val="FFFFFF"/>
                </a:solidFill>
                <a:latin typeface="Calibri Light"/>
                <a:cs typeface="Calibri Light"/>
              </a:rPr>
              <a:t>Орскачи</a:t>
            </a:r>
            <a:endParaRPr sz="3600" dirty="0">
              <a:latin typeface="Calibri Light"/>
              <a:cs typeface="Calibri Light"/>
            </a:endParaRPr>
          </a:p>
          <a:p>
            <a:pPr marL="448309" indent="-436245">
              <a:lnSpc>
                <a:spcPct val="100000"/>
              </a:lnSpc>
              <a:spcBef>
                <a:spcPts val="1660"/>
              </a:spcBef>
              <a:buAutoNum type="arabicPeriod"/>
              <a:tabLst>
                <a:tab pos="448945" algn="l"/>
              </a:tabLst>
            </a:pPr>
            <a:r>
              <a:rPr lang="ru-RU" sz="3600" spc="-30" dirty="0" err="1" smtClean="0">
                <a:solidFill>
                  <a:srgbClr val="FFFFFF"/>
                </a:solidFill>
                <a:latin typeface="Calibri Light"/>
                <a:cs typeface="Calibri Light"/>
              </a:rPr>
              <a:t>Орскояне</a:t>
            </a:r>
            <a:endParaRPr sz="3600" dirty="0">
              <a:latin typeface="Calibri Light"/>
              <a:cs typeface="Calibri Light"/>
            </a:endParaRPr>
          </a:p>
          <a:p>
            <a:pPr marL="448309" indent="-436245">
              <a:lnSpc>
                <a:spcPct val="100000"/>
              </a:lnSpc>
              <a:spcBef>
                <a:spcPts val="1660"/>
              </a:spcBef>
              <a:buAutoNum type="arabicPeriod"/>
              <a:tabLst>
                <a:tab pos="448945" algn="l"/>
              </a:tabLst>
            </a:pPr>
            <a:r>
              <a:rPr lang="ru-RU" sz="3600" spc="-30" dirty="0" err="1" smtClean="0">
                <a:solidFill>
                  <a:srgbClr val="FFFFFF"/>
                </a:solidFill>
                <a:latin typeface="Calibri Light"/>
                <a:cs typeface="Calibri Light"/>
              </a:rPr>
              <a:t>Орчане</a:t>
            </a:r>
            <a:endParaRPr sz="36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7880" y="1318386"/>
            <a:ext cx="4163822" cy="41255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7054" y="197865"/>
            <a:ext cx="2662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60" dirty="0"/>
              <a:t>О</a:t>
            </a:r>
            <a:r>
              <a:rPr sz="5400" spc="-25" dirty="0"/>
              <a:t>т</a:t>
            </a:r>
            <a:r>
              <a:rPr sz="5400" spc="-50" dirty="0"/>
              <a:t>лич</a:t>
            </a:r>
            <a:r>
              <a:rPr sz="5400" spc="-60" dirty="0"/>
              <a:t>но</a:t>
            </a:r>
            <a:r>
              <a:rPr sz="5400" dirty="0"/>
              <a:t>!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4207255" y="5615736"/>
            <a:ext cx="33508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80" dirty="0">
                <a:solidFill>
                  <a:srgbClr val="FFFFFF"/>
                </a:solidFill>
                <a:latin typeface="Calibri Light"/>
                <a:cs typeface="Calibri Light"/>
              </a:rPr>
              <a:t>М</a:t>
            </a:r>
            <a:r>
              <a:rPr sz="6000" spc="-45" dirty="0">
                <a:solidFill>
                  <a:srgbClr val="FFFFFF"/>
                </a:solidFill>
                <a:latin typeface="Calibri Light"/>
                <a:cs typeface="Calibri Light"/>
              </a:rPr>
              <a:t>ол</a:t>
            </a:r>
            <a:r>
              <a:rPr sz="6000" spc="-60" dirty="0">
                <a:solidFill>
                  <a:srgbClr val="FFFFFF"/>
                </a:solidFill>
                <a:latin typeface="Calibri Light"/>
                <a:cs typeface="Calibri Light"/>
              </a:rPr>
              <a:t>од</a:t>
            </a:r>
            <a:r>
              <a:rPr sz="6000" spc="-65" dirty="0">
                <a:solidFill>
                  <a:srgbClr val="FFFFFF"/>
                </a:solidFill>
                <a:latin typeface="Calibri Light"/>
                <a:cs typeface="Calibri Light"/>
              </a:rPr>
              <a:t>ц</a:t>
            </a:r>
            <a:r>
              <a:rPr sz="6000" spc="-70" dirty="0">
                <a:solidFill>
                  <a:srgbClr val="FFFFFF"/>
                </a:solidFill>
                <a:latin typeface="Calibri Light"/>
                <a:cs typeface="Calibri Light"/>
              </a:rPr>
              <a:t>ы</a:t>
            </a:r>
            <a:r>
              <a:rPr sz="6000" dirty="0">
                <a:solidFill>
                  <a:srgbClr val="FFFFFF"/>
                </a:solidFill>
                <a:latin typeface="Calibri Light"/>
                <a:cs typeface="Calibri Light"/>
              </a:rPr>
              <a:t>!</a:t>
            </a:r>
            <a:endParaRPr sz="60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99</Words>
  <Application>Microsoft Office PowerPoint</Application>
  <PresentationFormat>Произвольный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Муниципальное дошкольное образовательное автономное учреждение                                          «Детский сад № 106 «Анютины глазки»  комбинированного вида»  г. Орска </vt:lpstr>
      <vt:lpstr>Мы живем в стране с красивым названием Россия.               А как называются  жители нашей страны? </vt:lpstr>
      <vt:lpstr>Найдите герб Российской Федерации</vt:lpstr>
      <vt:lpstr>Найдите флаг Российской Федерации</vt:lpstr>
      <vt:lpstr>Какое дерево принято считать символом России?</vt:lpstr>
      <vt:lpstr>Найдите флаг города Орска?</vt:lpstr>
      <vt:lpstr>Найдите герб Орска ?</vt:lpstr>
      <vt:lpstr>Как называются жители города Орска?</vt:lpstr>
      <vt:lpstr>Отлично!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kakra</dc:creator>
  <cp:lastModifiedBy>Future</cp:lastModifiedBy>
  <cp:revision>2</cp:revision>
  <dcterms:created xsi:type="dcterms:W3CDTF">2023-10-31T15:08:14Z</dcterms:created>
  <dcterms:modified xsi:type="dcterms:W3CDTF">2023-10-31T15:31:54Z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2023-10-31T00:00:00Z</vt:filetime>
  </property>
</Properties>
</file>