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6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18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12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07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6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38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93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54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6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84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5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5116F-AFF9-4AB7-861A-510703BCE601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94F64-7FBB-41A4-94A7-073DFC463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09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857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2024-04-08T13:42:29Z</dcterms:created>
  <dcterms:modified xsi:type="dcterms:W3CDTF">2024-04-08T13:42:39Z</dcterms:modified>
</cp:coreProperties>
</file>