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7" r:id="rId3"/>
    <p:sldId id="258" r:id="rId4"/>
    <p:sldId id="263" r:id="rId5"/>
    <p:sldId id="276" r:id="rId6"/>
    <p:sldId id="262" r:id="rId7"/>
    <p:sldId id="269" r:id="rId8"/>
    <p:sldId id="270" r:id="rId9"/>
    <p:sldId id="271" r:id="rId10"/>
    <p:sldId id="274" r:id="rId11"/>
    <p:sldId id="275" r:id="rId12"/>
    <p:sldId id="267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4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3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6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7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2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1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3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0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1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8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3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06090"/>
          </a:xfrm>
        </p:spPr>
        <p:txBody>
          <a:bodyPr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 учреждение  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106 «Анютины глазки» комбинированного вида» г. Орска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330824" cy="44973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ru-RU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при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к школе детей с ОВЗ</a:t>
            </a:r>
          </a:p>
          <a:p>
            <a:pPr marL="0" lvl="0" indent="0">
              <a:buNone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Булатова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Регина Равильевна ,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8" y="1628800"/>
            <a:ext cx="3605250" cy="439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45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7931224" cy="550547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встречи с родителями  будущих первоклассников назначаются и проводятся после предварительной диагностики готовности ребенка к школе.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таких консультаций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диагностики конкретного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рекомендации по оказанию реальной помощи в его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развитии, если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то причины - советует обратиться к другим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возможным проблемам адаптационного периода и совместно с ними намечает стратегию сопровождения ребенка с ярко выраженными особенностями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7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680520" cy="4929411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помочь родителям и детям с ограниченными возможностями здоровья достойно пройти период подготовки и начало школьного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нами используются: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для родителей будущих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первоклассников;       </a:t>
            </a:r>
          </a:p>
          <a:p>
            <a:pPr marL="285750" lvl="0" indent="-28575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 «От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к школьнику», целью которого является подготовка родителей к предстоящему обучению детей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школе);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досуги;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раздники;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выставках;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мини-библиотеки;</a:t>
            </a:r>
          </a:p>
          <a:p>
            <a:pPr marL="285750" lvl="0" indent="-285750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одительские вечера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5"/>
          <a:stretch/>
        </p:blipFill>
        <p:spPr>
          <a:xfrm rot="20964556">
            <a:off x="5621976" y="1203762"/>
            <a:ext cx="2664296" cy="2560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                               </a:t>
            </a: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</a:p>
        </p:txBody>
      </p:sp>
      <p:pic>
        <p:nvPicPr>
          <p:cNvPr id="1027" name="Picture 3" descr="C:\Users\Samsung\Desktop\IMG_20191009_1840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4074" b="3904"/>
          <a:stretch/>
        </p:blipFill>
        <p:spPr bwMode="auto">
          <a:xfrm rot="754832">
            <a:off x="5961974" y="3788623"/>
            <a:ext cx="2664296" cy="2693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82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традиционные, и нетрадиционные методы, формы взаимодействия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школе детей с ОВЗ , преследуют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одну общую цель –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психологической и педагогической грамотности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психологической готовности детей к успешному обучению, усвоению знаний, познавательному развитию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школе – задача всех взрослых, окружающих ребёнка. Важно, чтобы в этот период родители и педагоги объединили свои усилия, направленные на воспитание и обучение будущего школьника.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7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bs.twimg.com/media/D4M8hDkWwAE86vI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4252"/>
            <a:ext cx="6624736" cy="4525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29208" y="404664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Chevron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048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 организации  педагогического  сопровождения  детей, имеющих  ограниченные возможности здоровья,  в аспекте  предшкольной подготовки  в последнее время является одним из  приоритетных в   системе  образования.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различных исследований затруднения в обучении по тем или иным причинам испытывают от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40% учащихся начальных классов общеобразовательной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причём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 более чем 50% неуспевающих школьников характерна задержка психического развития, чаще всего имеющая церебрально-органическое происхождение.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помощь в профилактике и диагностике трудностей в обучении будущих первоклассников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704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факторы, влияющие на готовность ребенка к школе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неготовность к обучению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ребенка в общении со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способности взаимодействовать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5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51344"/>
            <a:ext cx="74888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многих проблем, стоящих перед нашим обществом, в настоящее время появилась острая необходимость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родителей:</a:t>
            </a:r>
          </a:p>
          <a:p>
            <a:pPr lvl="0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 взаимодействия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собственные потребности и потребности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ребёнка, понимать причины и последствия его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поступков;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и овладеть приёмами эффективного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lvl="0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стремятся участвовать в развитии и обучении своих детей могут добиться результатов только в том случае, если им удаётся установить хорошие отношения со своим ребёнком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3970784" cy="507342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педагога в судьбе ребёнка с ограниченными возможностями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прежде всего работа с родителями.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значит работать с родителями?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включение, участие, обучение, партнерство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понятия обычно используются для определения характера взаимодействий.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582">
            <a:off x="4917829" y="655274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Samsung\Desktop\IMG_20191009_184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3"/>
          <a:stretch/>
        </p:blipFill>
        <p:spPr bwMode="auto">
          <a:xfrm rot="21171878">
            <a:off x="4937736" y="3286822"/>
            <a:ext cx="3672408" cy="2639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79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30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при подготовке к школе детей с ОВЗ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трех основных направлениях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сихолого-педагогическое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 по подготовке ребенка 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ндивидуальное консультирование;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етрадиционные  формы организации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  <a:p>
            <a:pPr algn="just"/>
            <a:endParaRPr lang="ru-RU" b="1" dirty="0">
              <a:solidFill>
                <a:srgbClr val="30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amsung\Desktop\IMG_20191009_1857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8"/>
          <a:stretch/>
        </p:blipFill>
        <p:spPr bwMode="auto">
          <a:xfrm rot="683305">
            <a:off x="753230" y="4080411"/>
            <a:ext cx="2615823" cy="242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Samsung\Desktop\IMG_20191009_190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29692" r="3449" b="5037"/>
          <a:stretch/>
        </p:blipFill>
        <p:spPr bwMode="auto">
          <a:xfrm rot="830486">
            <a:off x="5967149" y="4221696"/>
            <a:ext cx="2499478" cy="2335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Samsung\Desktop\IMG_20191010_1826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6"/>
          <a:stretch/>
        </p:blipFill>
        <p:spPr bwMode="auto">
          <a:xfrm>
            <a:off x="3394318" y="4074253"/>
            <a:ext cx="2508664" cy="254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72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53200"/>
            <a:ext cx="5184576" cy="537214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первоклассников волнуют десятки вопросов, связанных с подготовкой ребенка с ОВЗ к школьному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наблюдается повышенный уровень тревожности, неуверенность в правильности своих воспитательных методов, дефицит конкретных знаний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средствах, помогающих повысить желание ребенка идти в школу.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вовлечение семьи в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образовательный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целью: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самочувствия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воспитательного опыта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родительско-педагогической компетентности при подготовке детей к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91632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родителей по подготовке ребенка </a:t>
            </a: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2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4608512" cy="557748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психолого-педагогического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родителей: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семинары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родительские конференции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родительских собраниях, семинарах проводится работа с родителями по таким вопросам как: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особенности детей с отклонением в развитии старшего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 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определенных психологических функций, создающих основу для дальнейшего обучения; готовность детей с ОВЗ к обучению в школе; 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ребенка к школе как условие его успешной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1"/>
          <a:stretch/>
        </p:blipFill>
        <p:spPr>
          <a:xfrm rot="824902">
            <a:off x="6508623" y="255162"/>
            <a:ext cx="2322656" cy="2362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 b="16083"/>
          <a:stretch/>
        </p:blipFill>
        <p:spPr bwMode="auto">
          <a:xfrm rot="21388171">
            <a:off x="5453723" y="2203640"/>
            <a:ext cx="2376264" cy="250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Samsung\Desktop\IMG_20191009_1802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5"/>
          <a:stretch/>
        </p:blipFill>
        <p:spPr bwMode="auto">
          <a:xfrm rot="638659">
            <a:off x="6555898" y="3918805"/>
            <a:ext cx="2397648" cy="228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12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5050904" cy="550547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встречи с учителями начальных классов, логопедами, педагогами- психологами, на которых обсуждаются индивидуальные особенности детей, перспективы их дальнейшего развития, оптимизация адаптационного периода.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проводятся тематические консультации, обновляется информация в родительских уголках, разрабатываются памятки для родителей.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у взрослых в современном обществе нет лишнего времени, работу стараемся организовать компактной, но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носят конкретный характер, легко укладываются в семейный стиль взаимодействия с ребенком.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9" t="27296" r="20404" b="5039"/>
          <a:stretch/>
        </p:blipFill>
        <p:spPr>
          <a:xfrm rot="20803828">
            <a:off x="6668438" y="199826"/>
            <a:ext cx="1995418" cy="218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Samsung\Desktop\IMG_20191009_1831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3"/>
          <a:stretch/>
        </p:blipFill>
        <p:spPr bwMode="auto">
          <a:xfrm rot="753089">
            <a:off x="6021913" y="2109191"/>
            <a:ext cx="2016224" cy="221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Samsung\Desktop\IMG_20191009_1843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/>
          <a:stretch/>
        </p:blipFill>
        <p:spPr bwMode="auto">
          <a:xfrm rot="21174279">
            <a:off x="6861699" y="3834318"/>
            <a:ext cx="2036821" cy="2222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70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690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дошкольное образовательное автономное  учреждение   «Детский сад № 106 «Анютины глазки» комбинированного вида» г. Орска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родителями при подготовке к школе детей с овз</dc:title>
  <dc:creator>Samsung</dc:creator>
  <cp:lastModifiedBy>Samsung</cp:lastModifiedBy>
  <cp:revision>43</cp:revision>
  <dcterms:created xsi:type="dcterms:W3CDTF">2020-11-01T07:36:28Z</dcterms:created>
  <dcterms:modified xsi:type="dcterms:W3CDTF">2020-11-11T10:43:35Z</dcterms:modified>
</cp:coreProperties>
</file>