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2" r:id="rId4"/>
    <p:sldId id="257" r:id="rId5"/>
    <p:sldId id="258" r:id="rId6"/>
    <p:sldId id="274" r:id="rId7"/>
    <p:sldId id="262" r:id="rId8"/>
    <p:sldId id="273" r:id="rId9"/>
    <p:sldId id="27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22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4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3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5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4/1618946350_31-phonoteka_org-p-fon-nasekomie-dlya-detei-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9"/>
          <a:stretch/>
        </p:blipFill>
        <p:spPr bwMode="auto">
          <a:xfrm>
            <a:off x="0" y="-99853"/>
            <a:ext cx="12192000" cy="69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5234" y="1341908"/>
            <a:ext cx="7391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Артикуляционная гимнастик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9869" y="3517153"/>
            <a:ext cx="82823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Лексическая тема: «Насекомые»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421" y="100851"/>
            <a:ext cx="4305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Гусеница хоть мала, </a:t>
            </a:r>
          </a:p>
          <a:p>
            <a:r>
              <a:rPr lang="ru-RU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Л</a:t>
            </a:r>
            <a:r>
              <a:rPr lang="ru-RU" sz="20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истья </a:t>
            </a: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– лучшая еда!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Она много листьев съела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И, конечно потолстела.</a:t>
            </a:r>
            <a:endParaRPr lang="ru-RU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7500" y="7937"/>
            <a:ext cx="374119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«Гусеница»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https://cdn.dribbble.com/users/846207/screenshots/7591806/media/d6cca09bd302e6fd003764bbaae13073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93" y="-283377"/>
            <a:ext cx="9332614" cy="69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575" y="1404952"/>
            <a:ext cx="514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(Щёки «надули-сдули» 5 раз)</a:t>
            </a:r>
            <a:endParaRPr lang="ru-RU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2._loshadka_gribo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81.3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544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https://catherineasquithgallery.com/uploads/posts/2021-03/1614574923_35-p-sad-na-belom-fone-5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44936" r="21390" b="3094"/>
          <a:stretch/>
        </p:blipFill>
        <p:spPr bwMode="auto">
          <a:xfrm>
            <a:off x="0" y="2717800"/>
            <a:ext cx="121920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00" y="150125"/>
            <a:ext cx="5600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Муха, муха – цокотуха  - 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Позолоченное брюхо.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Муха села на цветок – 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Будет чистить хоботок.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(Выполнять упражнение «улыбочка-трубочка»)</a:t>
            </a:r>
            <a:endParaRPr lang="ru-RU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46904" y="119348"/>
            <a:ext cx="20938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«Муха»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91" name="Picture 19" descr="https://static.wixstatic.com/media/f4e589_7687db8dc8d849a09578c48c25b778ce~mv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496496"/>
            <a:ext cx="6032500" cy="422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Неизвестен - Зайчики. Музыка для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01.2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131" y="6355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https://i.pinimg.com/originals/f1/53/be/f153bec380a5e798d9ee02110a8dbff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2525"/>
            <a:ext cx="12280899" cy="33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32800" y="177421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Бабочка, красавица,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Над полянкой пляшет –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Крылышками машет.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(Упражнение «Часики»)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7984" y="69699"/>
            <a:ext cx="28160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«Бабочка»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AutoShape 6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 descr="https://img-fotki.yandex.ru/get/484029/53184659.169/0_1745e1_d5f077e6_ori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6" y="454419"/>
            <a:ext cx="6634164" cy="6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Мелодия 1 - Для дыхательной и артикуляционной гимнастики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605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kartinkin.net/uploads/posts/2020-07/1593749741_25-p-foni-s-polyanami-tsvetov-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154" cy="708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311340" y="-776"/>
            <a:ext cx="3880660" cy="1823647"/>
          </a:xfrm>
          <a:prstGeom prst="roundRect">
            <a:avLst/>
          </a:prstGeom>
          <a:solidFill>
            <a:srgbClr val="CCFF99"/>
          </a:solidFill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62140" y="78353"/>
            <a:ext cx="38806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Если на цветок шмель сел –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Значит, он нектар там ел.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потом он всем сказал: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«Очень вкусный был нектар!»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(«вкусное варенье»)</a:t>
            </a: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9617" y="116453"/>
            <a:ext cx="2552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«Шмель»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https://static.wixstatic.com/media/718de4_9198363d7f4f4a3ba431742f450c663c~mv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-708095"/>
            <a:ext cx="7797800" cy="77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zyka_dlya_detskoj_zaryadki_-_...._(Gybka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815.5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325" y="6092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24716" y="152803"/>
            <a:ext cx="436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Он летит во весь опор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И жужжит его мотор…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Выполнять «</a:t>
            </a:r>
            <a:r>
              <a:rPr lang="ru-RU" sz="24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бр</a:t>
            </a:r>
            <a:r>
              <a:rPr lang="ru-R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-р-р» губами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8298" y="101305"/>
            <a:ext cx="18902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«Жук»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https://i103.fastpic.org/big/2018/0221/8b/4f9e5ae7a037fac83c71b64574bae28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668"/>
            <a:ext cx="12192000" cy="17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s://i.gifer.com/JhjF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28" y="312738"/>
            <a:ext cx="6146800" cy="614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onovaya_muzyka_dlya_detskogo_tvorchestva_-_Vesyolaya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775" y="55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static.vecteezy.com/system/resources/previews/000/419/261/original/girl-sleeping-with-teddybear-at-night-vector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694" b="5051"/>
          <a:stretch/>
        </p:blipFill>
        <p:spPr bwMode="auto">
          <a:xfrm>
            <a:off x="558800" y="892341"/>
            <a:ext cx="11074400" cy="5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694" y="61097"/>
            <a:ext cx="3887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Прилетает по ночам,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Не дает уснуть он нам: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Зло звенит, над ухом вьется,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Только в руки не дается.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(Произносить д-з-з-з на альвеолах)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04245" y="177421"/>
            <a:ext cx="29835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«Комарик»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6" name="Picture 8" descr="https://i.gifer.com/JxMP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2537" y="61097"/>
            <a:ext cx="2619463" cy="196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www.animaatjes.nl/dieren/dieren-plaatjes/muggen/animaatjes-muggen-15438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1250">
            <a:off x="3778475" y="1883860"/>
            <a:ext cx="1923281" cy="19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zyka_dlya_detskogo_tvorchestva_-_Vesnnyaya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394" y="6029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59"/>
            <a:ext cx="12192000" cy="690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8304" y="233316"/>
            <a:ext cx="3771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Я кузнечик-озорник!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Прыгать с детства я привык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Мне поставил тренер пять.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Значит </a:t>
            </a:r>
            <a:r>
              <a:rPr lang="ru-RU" b="1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повод-поскакать.</a:t>
            </a:r>
          </a:p>
          <a:p>
            <a:r>
              <a:rPr lang="ru-RU" b="1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(выполнять упр. «Качели»)</a:t>
            </a:r>
            <a:endParaRPr lang="ru-RU" b="1" dirty="0">
              <a:solidFill>
                <a:srgbClr val="33CC33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63594" y="0"/>
            <a:ext cx="30648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«Кузнечик»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2" descr="https://cosmetics-eco.com/wp-content/uploads/2019/11/priroda-travka-nebo-oblaka-nature-grass-sky-cloud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 descr="https://i.pinimg.com/originals/6e/70/c3/6e70c3ccba7007dad01a6decd4fe89b1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71980"/>
            <a:ext cx="5986959" cy="598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лёна Игнатенко - Артикуляционная гимнастика_(AndroSound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6042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4/1618946350_31-phonoteka_org-p-fon-nasekomie-dlya-detei-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9"/>
          <a:stretch/>
        </p:blipFill>
        <p:spPr bwMode="auto">
          <a:xfrm>
            <a:off x="-12700" y="-45813"/>
            <a:ext cx="12192000" cy="69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5100" y="2146300"/>
            <a:ext cx="71755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Молодцы!!!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4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193</Words>
  <Application>Microsoft Office PowerPoint</Application>
  <PresentationFormat>Произвольный</PresentationFormat>
  <Paragraphs>42</Paragraphs>
  <Slides>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35</cp:revision>
  <dcterms:created xsi:type="dcterms:W3CDTF">2020-04-04T15:01:02Z</dcterms:created>
  <dcterms:modified xsi:type="dcterms:W3CDTF">2022-05-27T18:02:50Z</dcterms:modified>
</cp:coreProperties>
</file>