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D3894-ACD9-4820-8883-881D73B9A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EE7DF9-FE20-4E80-AF97-28A14BDF3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B5625-0AFC-42BD-B560-1C08A901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E3C7-CD64-4995-AC2D-6D821C9E56D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B339D-3755-4D7D-AC7F-63A3D0A0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8E220F-C06D-4B51-A66B-C9B6E836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5E1-22D0-43E0-8B1B-3F5467BD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6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278CB-1CCD-41CD-B633-F3780987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5AB373-18D7-4C93-88ED-39785A3C3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6C5EA-DCAA-4FAC-9D0F-86702D4C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E3C7-CD64-4995-AC2D-6D821C9E56D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B1733-62F4-4CEA-B467-A747E271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11B14B-B151-4CA9-A65F-69414332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5E1-22D0-43E0-8B1B-3F5467BD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0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313420-35D9-47B0-9B8A-897CAD200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D6F42F-6975-47D7-89D5-1BC66FEA7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73987-C126-40C1-BD88-CB31C795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E3C7-CD64-4995-AC2D-6D821C9E56D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D92289-1A01-4643-AF88-1553A995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91E5F-3E0C-4D03-AA5A-5538EC53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5E1-22D0-43E0-8B1B-3F5467BD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4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28540-6202-4893-9A3E-6F0132C5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2FB8C-FF1C-4704-9008-9ECC1A1DA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AF5DBB-1A29-4E76-8B2D-6742D551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E3C7-CD64-4995-AC2D-6D821C9E56D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5D2A5B-3CF4-4B85-BA31-70D03D5C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60D188-EE8F-498E-9DF9-BFA695C2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5E1-22D0-43E0-8B1B-3F5467BD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30679-E7EB-4255-941C-5E195039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2A766-F17E-4887-919A-DC07294BE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98E097-F0BA-4620-80F4-AFCA19E2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E3C7-CD64-4995-AC2D-6D821C9E56D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703A8-4D95-4012-AAC6-F3D3CD862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3C9C7E-B961-4141-B735-087A643C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5E1-22D0-43E0-8B1B-3F5467BD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3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E6022-5672-4072-87E9-4C06CF7E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DB8B7-9761-413D-A56B-AF0685415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2786D1-8FD1-46F0-A36F-9911871F3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6CF42-1770-4954-B6F6-5B895ED3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E3C7-CD64-4995-AC2D-6D821C9E56D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79BA6B-B7FF-4B56-8450-E79AAE6C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12C41F-FAF1-41C6-982E-3223DD16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5E1-22D0-43E0-8B1B-3F5467BD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7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50CD8-8D8D-4D76-8F0E-28CD9A7B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7D6713-220E-4EF2-AF06-2C2E6B123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6D9577-D93B-4284-A94C-B975A2F9A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C4063F-1D11-465C-8BF1-0857E9EAF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456960-9911-440F-99F9-3DAC21565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A84967-E9E3-4E28-8535-5EFC60E3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E3C7-CD64-4995-AC2D-6D821C9E56D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8EA3E1-DC00-4AC3-AF2D-C10FF66F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A4F136-D39D-4C54-89D0-EE9D9585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5E1-22D0-43E0-8B1B-3F5467BD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0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D42A-D3A7-487B-830C-B389B129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D8EA7A-8E2C-4C95-98D0-5B63708D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E3C7-CD64-4995-AC2D-6D821C9E56D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6F8A88-D7EE-45BF-8B87-A1C6DD16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A1DC1B-6B29-47FA-8518-311062A7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5E1-22D0-43E0-8B1B-3F5467BD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9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BEFD8D-E22D-47A9-9804-23DE30F4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E3C7-CD64-4995-AC2D-6D821C9E56D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90B053-070A-4522-BC17-67A4784E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234C0-EA4F-48A1-9450-D0DE413A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5E1-22D0-43E0-8B1B-3F5467BD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7DD9E-E689-414C-84F8-C325C871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7F366-6E1F-485E-942E-FFF865F37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A4F021-F15C-4DB4-A6EC-AB13EECD4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5EC4CD-C8DA-419C-BD29-979EA15C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E3C7-CD64-4995-AC2D-6D821C9E56D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2BB0B6-0924-4C91-BD09-92B2E8A9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2F31A-E09E-4177-BB8F-3DF73357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5E1-22D0-43E0-8B1B-3F5467BD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0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57F1E-ACEE-4B13-9AD3-E6FD8713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C1542-D90E-4EBE-A5C7-B7046E157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9C49B6-E6C1-4E58-841D-AE12E8A14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74CB7-9DAA-413D-998A-DA67CAC0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E3C7-CD64-4995-AC2D-6D821C9E56D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7FA338-CCAE-4DD7-A232-61FC9805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90CCD0-FC6F-41A7-99C8-4AEF996E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5E1-22D0-43E0-8B1B-3F5467BD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9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94CCF-7C9D-4B17-9195-818B08FF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27298-B97D-4A65-8C10-5AEA8BA5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C4C20-A73C-4B30-BB63-F6D9DCD53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2E3C7-CD64-4995-AC2D-6D821C9E56D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356A27-5229-4CE5-AA1E-81D65C4F9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90C6D-6157-4EF4-8982-1C0650EC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5E5E1-22D0-43E0-8B1B-3F5467BD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4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81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0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65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24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39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59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12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08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389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456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33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76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5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5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24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52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42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49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442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2021-05-25T11:22:15Z</dcterms:created>
  <dcterms:modified xsi:type="dcterms:W3CDTF">2021-05-25T11:29:44Z</dcterms:modified>
</cp:coreProperties>
</file>