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ru.wikipedia.org/wiki/%D0%9C%D1%83%D1%85%D0%B0-%D1%86%D0%BE%D0%BA%D0%BE%D1%82%D1%83%D1%85%D0%B0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дзаголовок 29"/>
          <p:cNvSpPr>
            <a:spLocks noGrp="1"/>
          </p:cNvSpPr>
          <p:nvPr>
            <p:ph type="subTitle" idx="1"/>
          </p:nvPr>
        </p:nvSpPr>
        <p:spPr>
          <a:xfrm>
            <a:off x="3505200" y="2438400"/>
            <a:ext cx="6400800" cy="38862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800" dirty="0" smtClean="0"/>
              <a:t>Интересные</a:t>
            </a:r>
          </a:p>
          <a:p>
            <a:r>
              <a:rPr lang="ru-RU" sz="3800" dirty="0" smtClean="0"/>
              <a:t> факты из </a:t>
            </a:r>
          </a:p>
          <a:p>
            <a:r>
              <a:rPr lang="ru-RU" sz="3800" dirty="0" smtClean="0"/>
              <a:t>Биографии.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Составила: Игошина София</a:t>
            </a:r>
          </a:p>
          <a:p>
            <a:r>
              <a:rPr lang="ru-RU" sz="1400" dirty="0" smtClean="0"/>
              <a:t>4-а класс</a:t>
            </a:r>
            <a:endParaRPr lang="ru-RU" sz="1400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Корней Иванович Чуковский</a:t>
            </a:r>
            <a:br>
              <a:rPr lang="ru-RU" dirty="0" smtClean="0"/>
            </a:br>
            <a:r>
              <a:rPr lang="ru-RU" dirty="0" smtClean="0"/>
              <a:t>(1882 - 1969)</a:t>
            </a:r>
            <a:endParaRPr lang="ru-RU" dirty="0"/>
          </a:p>
        </p:txBody>
      </p:sp>
      <p:pic>
        <p:nvPicPr>
          <p:cNvPr id="1026" name="Picture 2" descr="C:\Users\1\Desktop\ДЛЯ СОНИ\ч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406428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7" name="Picture 3" descr="C:\Users\1\Desktop\ДЛЯ СОНИ\flor.detail.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948972">
            <a:off x="2939281" y="1149981"/>
            <a:ext cx="3352800" cy="5384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685800"/>
            <a:ext cx="2362200" cy="990600"/>
          </a:xfrm>
        </p:spPr>
        <p:txBody>
          <a:bodyPr/>
          <a:lstStyle/>
          <a:p>
            <a:r>
              <a:rPr lang="ru-RU" dirty="0" smtClean="0"/>
              <a:t>Факт 1.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28600" y="838201"/>
            <a:ext cx="2590800" cy="1447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даче в </a:t>
            </a:r>
            <a:r>
              <a:rPr lang="ru-RU" sz="2800" dirty="0" err="1" smtClean="0"/>
              <a:t>Переделкино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050" name="Picture 2" descr="C:\Users\1\Desktop\ДЛЯ СОНИ\ч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" y="2743200"/>
            <a:ext cx="5065059" cy="336351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4953000" y="533400"/>
            <a:ext cx="4191000" cy="579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Факт 1.</a:t>
            </a:r>
          </a:p>
          <a:p>
            <a:pPr>
              <a:buNone/>
            </a:pPr>
            <a:r>
              <a:rPr lang="ru-RU" dirty="0" smtClean="0"/>
              <a:t> 		Корней Чуковский — это псевдоним. Настоящее имя  — Николай Васильевич Корнейчуков. Он родился  вне брака, был записан под фамилией матери и первую же статью в 1901 году </a:t>
            </a:r>
            <a:r>
              <a:rPr lang="ru-RU" dirty="0" err="1" smtClean="0"/>
              <a:t>напе-чатал</a:t>
            </a:r>
            <a:r>
              <a:rPr lang="ru-RU" dirty="0" smtClean="0"/>
              <a:t> под псевдонимом Корней Чуковский. После революции 1917 г. сочетание «Корней Иванович Чуковский» стало его настоящим именем.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К. Чуковский в молодости.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505200" y="609600"/>
            <a:ext cx="5257800" cy="571500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dirty="0" smtClean="0"/>
              <a:t>	</a:t>
            </a:r>
            <a:r>
              <a:rPr lang="ru-RU" b="1" dirty="0" smtClean="0"/>
              <a:t>Факт 2. </a:t>
            </a:r>
            <a:r>
              <a:rPr lang="ru-RU" dirty="0" smtClean="0"/>
              <a:t> </a:t>
            </a:r>
          </a:p>
          <a:p>
            <a:pPr fontAlgn="base">
              <a:buNone/>
            </a:pPr>
            <a:r>
              <a:rPr lang="ru-RU" dirty="0" smtClean="0"/>
              <a:t>		Чуковский учил английский по самоучителю. Во время первой же его поездки в Англию в </a:t>
            </a:r>
            <a:r>
              <a:rPr lang="ru-RU" dirty="0" err="1" smtClean="0"/>
              <a:t>1903г</a:t>
            </a:r>
            <a:r>
              <a:rPr lang="ru-RU" dirty="0" smtClean="0"/>
              <a:t>. оказалось, что он не понимает речь англичан, ни его не понимают. Проведя некоторое время в Лондоне, он начал говорить сам и воспринимать сказанное.</a:t>
            </a:r>
            <a:endParaRPr lang="ru-RU" dirty="0"/>
          </a:p>
        </p:txBody>
      </p:sp>
      <p:pic>
        <p:nvPicPr>
          <p:cNvPr id="3074" name="Picture 2" descr="C:\Users\1\Desktop\ДЛЯ СОНИ\ч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3200400" cy="4456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191000" y="685800"/>
            <a:ext cx="4572000" cy="54102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Факт 3. </a:t>
            </a:r>
          </a:p>
          <a:p>
            <a:pPr>
              <a:buNone/>
            </a:pPr>
            <a:r>
              <a:rPr lang="ru-RU" dirty="0" smtClean="0"/>
              <a:t>	   Корней  Чуковский в 1962 г. стал почётным доктором университета Оксфорда.</a:t>
            </a:r>
            <a:endParaRPr lang="ru-RU" dirty="0"/>
          </a:p>
        </p:txBody>
      </p:sp>
      <p:pic>
        <p:nvPicPr>
          <p:cNvPr id="4098" name="Picture 2" descr="C:\Users\1\Desktop\ДЛЯ СОНИ\оксфорд 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399"/>
            <a:ext cx="3657600" cy="5495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К. Чуковский со своими детьми.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733800" y="457200"/>
            <a:ext cx="5181600" cy="6172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Факт 4.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Корней Иванович пережил троих из четверых своих детей. Сын Николай умер за четыре года до смерти отца, Борис погиб на фронте, а младшая дочь </a:t>
            </a:r>
            <a:r>
              <a:rPr lang="ru-RU" dirty="0" err="1" smtClean="0"/>
              <a:t>Мурочка</a:t>
            </a:r>
            <a:r>
              <a:rPr lang="ru-RU" dirty="0" smtClean="0"/>
              <a:t>, героиня  многих его произведений умерла в 11 лет. В короткий период ее жизни написаны почти все детские сказки Чуковского: «</a:t>
            </a:r>
            <a:r>
              <a:rPr lang="ru-RU" dirty="0" err="1" smtClean="0"/>
              <a:t>Тараканище</a:t>
            </a:r>
            <a:r>
              <a:rPr lang="ru-RU" dirty="0" smtClean="0"/>
              <a:t>», «</a:t>
            </a:r>
            <a:r>
              <a:rPr lang="ru-RU" dirty="0" err="1" smtClean="0"/>
              <a:t>Мойдодыр</a:t>
            </a:r>
            <a:r>
              <a:rPr lang="ru-RU" dirty="0" smtClean="0"/>
              <a:t>», «Чудо-дерево», «Муха-Цокотуха», «</a:t>
            </a:r>
            <a:r>
              <a:rPr lang="ru-RU" dirty="0" err="1" smtClean="0"/>
              <a:t>Бармалей</a:t>
            </a:r>
            <a:r>
              <a:rPr lang="ru-RU" dirty="0" smtClean="0"/>
              <a:t>», «Путаница», «</a:t>
            </a:r>
            <a:r>
              <a:rPr lang="ru-RU" dirty="0" err="1" smtClean="0"/>
              <a:t>Федорино</a:t>
            </a:r>
            <a:r>
              <a:rPr lang="ru-RU" dirty="0" smtClean="0"/>
              <a:t> горе», «Телефон», «Краденое солнце», «Айболит».</a:t>
            </a:r>
            <a:endParaRPr lang="ru-RU" dirty="0"/>
          </a:p>
        </p:txBody>
      </p:sp>
      <p:pic>
        <p:nvPicPr>
          <p:cNvPr id="5122" name="Picture 2" descr="C:\Users\1\Desktop\ДЛЯ СОНИ\дети ч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199"/>
            <a:ext cx="3657600" cy="4446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2743200" cy="990600"/>
          </a:xfrm>
        </p:spPr>
        <p:txBody>
          <a:bodyPr/>
          <a:lstStyle/>
          <a:p>
            <a:r>
              <a:rPr lang="ru-RU" dirty="0" smtClean="0"/>
              <a:t>К.И. Чуковский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876800" y="533400"/>
            <a:ext cx="4267200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Факт 5.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		Корней Иванович всю жизнь помогал тем, кто просил у него помощи, пользуясь для этого своей известностью, обаянием и артистизмом. Он боролся за тех, кто был арестован, участвовал в судьбе сирот и пенсионеров, помогал талантливым молодым писателям.</a:t>
            </a:r>
            <a:endParaRPr lang="ru-RU" dirty="0"/>
          </a:p>
        </p:txBody>
      </p:sp>
      <p:pic>
        <p:nvPicPr>
          <p:cNvPr id="6146" name="Picture 2" descr="C:\Users\1\Desktop\ДЛЯ СОНИ\ч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5105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2362200" cy="990600"/>
          </a:xfrm>
        </p:spPr>
        <p:txBody>
          <a:bodyPr/>
          <a:lstStyle/>
          <a:p>
            <a:r>
              <a:rPr lang="ru-RU" dirty="0" smtClean="0"/>
              <a:t>Творчество </a:t>
            </a:r>
            <a:br>
              <a:rPr lang="ru-RU" dirty="0" smtClean="0"/>
            </a:br>
            <a:r>
              <a:rPr lang="ru-RU" dirty="0" smtClean="0"/>
              <a:t>К. Чуковского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038600" y="609600"/>
            <a:ext cx="5105400" cy="5867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Факт 6. </a:t>
            </a:r>
          </a:p>
          <a:p>
            <a:pPr>
              <a:buNone/>
            </a:pPr>
            <a:r>
              <a:rPr lang="ru-RU" dirty="0" smtClean="0"/>
              <a:t>		Корней Иванович был не только «добрым дедушкой Корнеем», как его часто представляют по сказкам. Он мог быть вспыльчивым, внезапным, язвительным, саркастичным, страстным и порывистым. Мог кричать и топать ногами.</a:t>
            </a:r>
            <a:endParaRPr lang="ru-RU" dirty="0"/>
          </a:p>
        </p:txBody>
      </p:sp>
      <p:pic>
        <p:nvPicPr>
          <p:cNvPr id="7170" name="Picture 2" descr="C:\Users\1\Desktop\ДЛЯ СОНИ\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378495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Марка 1993 г.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038600" y="685800"/>
            <a:ext cx="4724400" cy="56388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Факт 7.</a:t>
            </a:r>
            <a:r>
              <a:rPr lang="ru-RU" dirty="0" smtClean="0"/>
              <a:t> </a:t>
            </a:r>
          </a:p>
          <a:p>
            <a:pPr fontAlgn="base">
              <a:buNone/>
            </a:pPr>
            <a:r>
              <a:rPr lang="ru-RU" dirty="0" smtClean="0"/>
              <a:t>  		В честь Мухи-Цокотухи, одной из самых известных героинь Чуковского в 1992 году  был назван новый род и вид мух - </a:t>
            </a:r>
            <a:r>
              <a:rPr lang="ru-RU" dirty="0" smtClean="0">
                <a:hlinkClick r:id="rId2"/>
              </a:rPr>
              <a:t>mucha tzokotucha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1\Desktop\ДЛЯ СОНИ\ч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2971800" cy="4144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2362200" cy="1371600"/>
          </a:xfrm>
        </p:spPr>
        <p:txBody>
          <a:bodyPr/>
          <a:lstStyle/>
          <a:p>
            <a:r>
              <a:rPr lang="ru-RU" dirty="0" smtClean="0"/>
              <a:t>Почётный знак Ленинской премии.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733800" y="685800"/>
            <a:ext cx="52578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Факт 8.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Награды писателя:</a:t>
            </a:r>
          </a:p>
          <a:p>
            <a:pPr>
              <a:buNone/>
            </a:pPr>
            <a:r>
              <a:rPr lang="ru-RU" dirty="0" smtClean="0"/>
              <a:t>		В 1957 г. Чуковскому была присвоена ученая степень доктора филологических наук.</a:t>
            </a:r>
          </a:p>
          <a:p>
            <a:pPr>
              <a:buNone/>
            </a:pPr>
            <a:r>
              <a:rPr lang="ru-RU" dirty="0" smtClean="0"/>
              <a:t>		А в 1962 г. автор получил Ленинскую премию за книгу «Мастерство Некрасова».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C:\Users\1\Desktop\ДЛЯ СОНИ\лен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2100393"/>
            <a:ext cx="2743201" cy="4290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136</TotalTime>
  <Words>160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Корней Иванович Чуковский (1882 - 1969)</vt:lpstr>
      <vt:lpstr>Факт 1.</vt:lpstr>
      <vt:lpstr>К. Чуковский в молодости.</vt:lpstr>
      <vt:lpstr>Слайд 4</vt:lpstr>
      <vt:lpstr>К. Чуковский со своими детьми.</vt:lpstr>
      <vt:lpstr>К.И. Чуковский</vt:lpstr>
      <vt:lpstr>Творчество  К. Чуковского</vt:lpstr>
      <vt:lpstr>Марка 1993 г.</vt:lpstr>
      <vt:lpstr>Почётный знак Ленинской премии.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Корней Иванович Чуковский (1882 - 1969)</dc:title>
  <dc:creator>марина игошина</dc:creator>
  <cp:lastModifiedBy>1</cp:lastModifiedBy>
  <cp:revision>29</cp:revision>
  <dcterms:created xsi:type="dcterms:W3CDTF">2017-02-21T16:10:51Z</dcterms:created>
  <dcterms:modified xsi:type="dcterms:W3CDTF">2017-02-21T18:38:24Z</dcterms:modified>
</cp:coreProperties>
</file>