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E5100-FFE8-4621-AC87-9C2B9AB03F0F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D32B-EF67-4B92-9C16-D66B0392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ibl-admin\Music\&#1084;&#1091;&#1079;&#1099;&#1082;&#1072;\Bez%20slov%20-%20Krasivaya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ibl-admin\Music\&#1084;&#1091;&#1079;&#1099;&#1082;&#1072;\Bez%20slov%20-%20Krasivaya%20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4071966" cy="57864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1906-1981</a:t>
            </a: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>Агния </a:t>
            </a:r>
            <a:r>
              <a:rPr lang="ru-RU" sz="2500" b="1" dirty="0">
                <a:solidFill>
                  <a:srgbClr val="C00000"/>
                </a:solidFill>
              </a:rPr>
              <a:t>Львовна </a:t>
            </a:r>
            <a:r>
              <a:rPr lang="ru-RU" sz="2500" b="1" dirty="0" err="1">
                <a:solidFill>
                  <a:srgbClr val="C00000"/>
                </a:solidFill>
              </a:rPr>
              <a:t>Барто</a:t>
            </a:r>
            <a:r>
              <a:rPr lang="ru-RU" sz="2500" b="1" dirty="0">
                <a:solidFill>
                  <a:srgbClr val="C00000"/>
                </a:solidFill>
              </a:rPr>
              <a:t> </a:t>
            </a:r>
            <a:r>
              <a:rPr lang="ru-RU" sz="2500" b="1" dirty="0">
                <a:solidFill>
                  <a:srgbClr val="002060"/>
                </a:solidFill>
              </a:rPr>
              <a:t>(Агния Львовна Волова) </a:t>
            </a:r>
            <a:r>
              <a:rPr lang="ru-RU" sz="2500" b="1" dirty="0" smtClean="0">
                <a:solidFill>
                  <a:srgbClr val="002060"/>
                </a:solidFill>
              </a:rPr>
              <a:t>–писательница</a:t>
            </a:r>
            <a:r>
              <a:rPr lang="ru-RU" sz="2500" b="1" dirty="0">
                <a:solidFill>
                  <a:srgbClr val="002060"/>
                </a:solidFill>
              </a:rPr>
              <a:t>, поэтесса, киносценарист. </a:t>
            </a:r>
            <a:r>
              <a:rPr lang="ru-RU" sz="2500" b="1" dirty="0" smtClean="0">
                <a:solidFill>
                  <a:srgbClr val="002060"/>
                </a:solidFill>
              </a:rPr>
              <a:t/>
            </a:r>
            <a:br>
              <a:rPr lang="ru-RU" sz="2500" b="1" dirty="0" smtClean="0">
                <a:solidFill>
                  <a:srgbClr val="00206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Родилась 17 </a:t>
            </a:r>
            <a:r>
              <a:rPr lang="ru-RU" sz="2500" b="1" dirty="0">
                <a:solidFill>
                  <a:srgbClr val="002060"/>
                </a:solidFill>
              </a:rPr>
              <a:t>февраля </a:t>
            </a:r>
            <a:r>
              <a:rPr lang="ru-RU" sz="2500" b="1" dirty="0" smtClean="0">
                <a:solidFill>
                  <a:srgbClr val="002060"/>
                </a:solidFill>
              </a:rPr>
              <a:t>1906 в </a:t>
            </a:r>
            <a:r>
              <a:rPr lang="ru-RU" sz="2500" b="1" dirty="0">
                <a:solidFill>
                  <a:srgbClr val="002060"/>
                </a:solidFill>
              </a:rPr>
              <a:t>Москве в семье ветеринарного врача. </a:t>
            </a:r>
          </a:p>
        </p:txBody>
      </p:sp>
      <p:pic>
        <p:nvPicPr>
          <p:cNvPr id="4" name="Рисунок 3" descr="0082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357166"/>
            <a:ext cx="4627734" cy="5643578"/>
          </a:xfrm>
          <a:prstGeom prst="rect">
            <a:avLst/>
          </a:prstGeom>
        </p:spPr>
      </p:pic>
      <p:pic>
        <p:nvPicPr>
          <p:cNvPr id="5" name="Bez slov - Krasiva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За сборник «Стихи детям» (1949) Агнии </a:t>
            </a:r>
            <a:r>
              <a:rPr lang="ru-RU" sz="25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500" b="1" dirty="0" smtClean="0">
                <a:solidFill>
                  <a:srgbClr val="002060"/>
                </a:solidFill>
              </a:rPr>
              <a:t> была присуждена Государственная премия (1950).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ук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857364"/>
            <a:ext cx="2806700" cy="3810000"/>
          </a:xfrm>
          <a:prstGeom prst="rect">
            <a:avLst/>
          </a:prstGeom>
        </p:spPr>
      </p:pic>
      <p:pic>
        <p:nvPicPr>
          <p:cNvPr id="5" name="Рисунок 4" descr="bart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2865335"/>
            <a:ext cx="3643306" cy="399266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За четыре дня до долгожданной Победы в семье поэтессы произошла трагедия – ее сын Игорь во время катания на велосипеде попал под грузовик.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Стихи ушли из дома. Агния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Львововна</a:t>
            </a:r>
            <a:r>
              <a:rPr lang="ru-RU" sz="2400" b="1" dirty="0" smtClean="0">
                <a:solidFill>
                  <a:srgbClr val="002060"/>
                </a:solidFill>
              </a:rPr>
              <a:t> стала ездить по детским домам, где жили сироты - жертвы войны. Там она снова убедилась в том, насколько дети неравнодушны к поэзии. Она читала им свои стихи и видела, как дети начинали улыбаться.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св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5" y="3408150"/>
            <a:ext cx="3365707" cy="3449849"/>
          </a:xfrm>
          <a:prstGeom prst="rect">
            <a:avLst/>
          </a:prstGeom>
        </p:spPr>
      </p:pic>
      <p:pic>
        <p:nvPicPr>
          <p:cNvPr id="6" name="Рисунок 5" descr="рпмиу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437359"/>
            <a:ext cx="5000628" cy="3420642"/>
          </a:xfrm>
          <a:prstGeom prst="rect">
            <a:avLst/>
          </a:prstGeom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О воспитанниках детского дома рассказывается в поэме </a:t>
            </a:r>
            <a:r>
              <a:rPr lang="ru-RU" sz="25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500" b="1" dirty="0" smtClean="0">
                <a:solidFill>
                  <a:srgbClr val="002060"/>
                </a:solidFill>
              </a:rPr>
              <a:t> «Звенигород» (1948)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вк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1428736"/>
            <a:ext cx="3836494" cy="517926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71472" y="1954074"/>
            <a:ext cx="400052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cs typeface="Arial" pitchFamily="34" charset="0"/>
              </a:rPr>
              <a:t>Дети воинов, бойцов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cs typeface="Arial" pitchFamily="34" charset="0"/>
              </a:rPr>
              <a:t>В этом детском доме.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cs typeface="Arial" pitchFamily="34" charset="0"/>
              </a:rPr>
              <a:t>Здесь портреты их отцов, Карточки в альбоме.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cs typeface="Arial" pitchFamily="34" charset="0"/>
              </a:rPr>
              <a:t>Вот какая тут семья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cs typeface="Arial" pitchFamily="34" charset="0"/>
              </a:rPr>
              <a:t>Дочки тут и сыновья.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Bez slov - Krasivay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71514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</a:rPr>
              <a:t>В течение девяти лет </a:t>
            </a:r>
            <a:r>
              <a:rPr lang="ru-RU" sz="25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500" b="1" dirty="0" smtClean="0">
                <a:solidFill>
                  <a:srgbClr val="002060"/>
                </a:solidFill>
              </a:rPr>
              <a:t> вела на радио передачу «Найти человека», в которой занималась поисками людей, разлученных войной. С ее помощью было воссоединено около 1000 семей.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0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2214554"/>
            <a:ext cx="6619283" cy="4643446"/>
          </a:xfrm>
          <a:prstGeom prst="rect">
            <a:avLst/>
          </a:prstGeom>
        </p:spPr>
      </p:pic>
      <p:pic>
        <p:nvPicPr>
          <p:cNvPr id="4" name="Рисунок 3" descr="4п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02" y="2500302"/>
            <a:ext cx="4357698" cy="4357698"/>
          </a:xfrm>
          <a:prstGeom prst="rect">
            <a:avLst/>
          </a:prstGeom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26542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Какие истории и по каким причинам не звучали в эфире, мы не узнаем. Но можем прочесть те, что выбраны для книги «Найти человека», написанной по материалам передачи и впервые опубликованной в 1968 году в журнале «Знамя».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цшо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19493" y="2714620"/>
            <a:ext cx="5524507" cy="4143380"/>
          </a:xfrm>
          <a:prstGeom prst="rect">
            <a:avLst/>
          </a:prstGeom>
        </p:spPr>
      </p:pic>
      <p:pic>
        <p:nvPicPr>
          <p:cNvPr id="5" name="Рисунок 4" descr="6л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783774"/>
            <a:ext cx="3186150" cy="407422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</a:rPr>
              <a:t>В «Записках детского поэта» (1976) поэтесса сформулировала свое поэтическое и человеческое кредо: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«Детям нужна вся гамма чувств, рождающих человечность». </a:t>
            </a:r>
            <a:endParaRPr lang="ru-RU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ауц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1815359"/>
            <a:ext cx="3929058" cy="5042641"/>
          </a:xfrm>
          <a:prstGeom prst="rect">
            <a:avLst/>
          </a:prstGeom>
        </p:spPr>
      </p:pic>
      <p:pic>
        <p:nvPicPr>
          <p:cNvPr id="6" name="Рисунок 5" descr="KMO_141501_00468_1_t222_1159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2928934"/>
            <a:ext cx="4129093" cy="3199753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857760"/>
            <a:ext cx="8715436" cy="200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Агния Львовна очень любила своих внуков Владимира и Наталью, посвящала им стихи, учила танцевать. Она долго сохраняла активность, много ездила по стране, играла в теннис и танцевала на своем 75-летнем юбилее.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lickHandler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33532">
            <a:off x="7010570" y="2560067"/>
            <a:ext cx="1844122" cy="2452682"/>
          </a:xfrm>
          <a:prstGeom prst="rect">
            <a:avLst/>
          </a:prstGeom>
        </p:spPr>
      </p:pic>
      <p:pic>
        <p:nvPicPr>
          <p:cNvPr id="5" name="Рисунок 4" descr="ClickHandler.ashx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79456">
            <a:off x="7102870" y="74751"/>
            <a:ext cx="1942824" cy="2500330"/>
          </a:xfrm>
          <a:prstGeom prst="rect">
            <a:avLst/>
          </a:prstGeom>
        </p:spPr>
      </p:pic>
      <p:pic>
        <p:nvPicPr>
          <p:cNvPr id="6" name="Рисунок 5" descr="ргг5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73423">
            <a:off x="192355" y="117227"/>
            <a:ext cx="2095500" cy="3238500"/>
          </a:xfrm>
          <a:prstGeom prst="rect">
            <a:avLst/>
          </a:prstGeom>
        </p:spPr>
      </p:pic>
      <p:pic>
        <p:nvPicPr>
          <p:cNvPr id="7" name="Рисунок 6" descr="ро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26482">
            <a:off x="2490140" y="1187625"/>
            <a:ext cx="1905000" cy="3105150"/>
          </a:xfrm>
          <a:prstGeom prst="rect">
            <a:avLst/>
          </a:prstGeom>
        </p:spPr>
      </p:pic>
      <p:pic>
        <p:nvPicPr>
          <p:cNvPr id="8" name="Рисунок 7" descr="у43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72000" y="0"/>
            <a:ext cx="2095500" cy="32385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5440378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</a:rPr>
              <a:t>Агния </a:t>
            </a:r>
            <a:r>
              <a:rPr lang="ru-RU" sz="25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500" b="1" dirty="0" smtClean="0">
                <a:solidFill>
                  <a:srgbClr val="002060"/>
                </a:solidFill>
              </a:rPr>
              <a:t> умерла в 1981 году, не оправившись после инфаркта, и едва успев порадоваться рождению правнучки Аси. Поэтесса похоронена на Новодевичьем кладбище. Ее именем назван кратер на Венере и малая планета вблизи орбиты Юпитера.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вул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714356"/>
            <a:ext cx="3754809" cy="4857784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572032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2060"/>
                </a:solidFill>
              </a:rPr>
              <a:t>Презентацию подготовила зав. библиотекой МБОУ «Средняя общеобразовательная школа №4»</a:t>
            </a:r>
            <a:br>
              <a:rPr lang="ru-RU" sz="2500" dirty="0" smtClean="0">
                <a:solidFill>
                  <a:srgbClr val="002060"/>
                </a:solidFill>
              </a:rPr>
            </a:br>
            <a:r>
              <a:rPr lang="ru-RU" sz="2500" dirty="0" smtClean="0">
                <a:solidFill>
                  <a:srgbClr val="002060"/>
                </a:solidFill>
              </a:rPr>
              <a:t> г. Чистополь  Республика Татарстан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Николаева Елена Владимировна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Спасибо за внимание!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757742" cy="44402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</a:rPr>
              <a:t>Училась в гимназии, где и начала писать стихи. </a:t>
            </a:r>
            <a:r>
              <a:rPr lang="ru-RU" sz="2800" b="1" dirty="0" smtClean="0">
                <a:solidFill>
                  <a:srgbClr val="002060"/>
                </a:solidFill>
              </a:rPr>
              <a:t>Агния прилежно занималась танцами, но большого таланта в этом занятии не обнаруживала. Рано проявившуюся творческую энергию направляла в другое русло — стихотворное.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14290"/>
            <a:ext cx="3571900" cy="5953167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928670"/>
            <a:ext cx="4543428" cy="5143536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</a:rPr>
              <a:t>Юность Агнии </a:t>
            </a:r>
            <a:r>
              <a:rPr lang="ru-RU" sz="2500" b="1" dirty="0" err="1" smtClean="0">
                <a:solidFill>
                  <a:srgbClr val="002060"/>
                </a:solidFill>
              </a:rPr>
              <a:t>Воловой</a:t>
            </a:r>
            <a:r>
              <a:rPr lang="ru-RU" sz="2500" b="1" dirty="0" smtClean="0">
                <a:solidFill>
                  <a:srgbClr val="002060"/>
                </a:solidFill>
              </a:rPr>
              <a:t> пришлась на годы революции и гражданской войны. Но каким-то образом ей удавалось жить в собственном мире, где мирно сосуществовали балет и сочинение стихов. Однако чем старше становилась Агния, тем яснее было, что ей не стать ни великой балериной, ни "второй Ахматовой".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barto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7166"/>
            <a:ext cx="3786182" cy="6127017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3314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>
                <a:solidFill>
                  <a:srgbClr val="002060"/>
                </a:solidFill>
              </a:rPr>
              <a:t>В 1925 были опубликованы книжки стихов для детей — "Китайчонок Ван Ли", "Мишка-воришка". Беседа с Маяковским о том, как нужна детям принципиально новая поэзия, какую роль она может сыграть в воспитании будущего гражданина, окончательно определила выбор тематики поэзии </a:t>
            </a:r>
            <a:r>
              <a:rPr lang="ru-RU" sz="2500" b="1" dirty="0" err="1">
                <a:solidFill>
                  <a:srgbClr val="002060"/>
                </a:solidFill>
              </a:rPr>
              <a:t>Барто</a:t>
            </a:r>
            <a:r>
              <a:rPr lang="ru-RU" sz="2500" b="1" dirty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80px-A_Barto_Book_1925-sm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66356">
            <a:off x="1483503" y="2982238"/>
            <a:ext cx="2689118" cy="3690068"/>
          </a:xfrm>
          <a:prstGeom prst="rect">
            <a:avLst/>
          </a:prstGeom>
        </p:spPr>
      </p:pic>
      <p:pic>
        <p:nvPicPr>
          <p:cNvPr id="5" name="Рисунок 4" descr="Barto-Mishka-Vorishka.bmp_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80144">
            <a:off x="5089344" y="3055240"/>
            <a:ext cx="2453023" cy="349869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В ранней молодости она вышла замуж за поэта Павла </a:t>
            </a:r>
            <a:r>
              <a:rPr lang="ru-RU" sz="25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500" b="1" dirty="0" smtClean="0">
                <a:solidFill>
                  <a:srgbClr val="002060"/>
                </a:solidFill>
              </a:rPr>
              <a:t>, родила сына Гарика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dgar-bart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459246"/>
            <a:ext cx="3477276" cy="4398754"/>
          </a:xfrm>
          <a:prstGeom prst="rect">
            <a:avLst/>
          </a:prstGeom>
        </p:spPr>
      </p:pic>
      <p:pic>
        <p:nvPicPr>
          <p:cNvPr id="5" name="Рисунок 4" descr="photo-Agniya-Barto-2-590x3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24250" y="1714488"/>
            <a:ext cx="5619750" cy="337185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229600" cy="2225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В двадцать девять лет ушла от мужа к мужчине, который стал главной любовью ее жизни. Агния сохранила фамилию </a:t>
            </a:r>
            <a:r>
              <a:rPr lang="ru-RU" sz="28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800" b="1" dirty="0" smtClean="0">
                <a:solidFill>
                  <a:srgbClr val="002060"/>
                </a:solidFill>
              </a:rPr>
              <a:t>, но всю оставшуюся жизнь провела с ученым-энергетиком </a:t>
            </a:r>
            <a:r>
              <a:rPr lang="ru-RU" sz="2800" b="1" dirty="0" err="1" smtClean="0">
                <a:solidFill>
                  <a:srgbClr val="002060"/>
                </a:solidFill>
              </a:rPr>
              <a:t>Щегляевым</a:t>
            </a:r>
            <a:r>
              <a:rPr lang="ru-RU" sz="2800" b="1" dirty="0" smtClean="0">
                <a:solidFill>
                  <a:srgbClr val="002060"/>
                </a:solidFill>
              </a:rPr>
              <a:t>, от которого родила второго ребенка — дочь Татьяну.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lickHandler.ash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0"/>
            <a:ext cx="6072230" cy="4189839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329510" cy="251142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</a:rPr>
              <a:t>После выхода в свет цикла поэтических миниатюр для самых маленьких «Игрушки» (1936), а также стихов «Фонарик», «Машенька» и др. </a:t>
            </a:r>
            <a:r>
              <a:rPr lang="ru-RU" sz="25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500" b="1" dirty="0" smtClean="0">
                <a:solidFill>
                  <a:srgbClr val="002060"/>
                </a:solidFill>
              </a:rPr>
              <a:t> стала одним из самых известных и любимых читателями детских поэтов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ва9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77363">
            <a:off x="324816" y="2875620"/>
            <a:ext cx="2585096" cy="3386024"/>
          </a:xfrm>
          <a:prstGeom prst="rect">
            <a:avLst/>
          </a:prstGeom>
        </p:spPr>
      </p:pic>
      <p:pic>
        <p:nvPicPr>
          <p:cNvPr id="5" name="Рисунок 4" descr="фр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0430" y="2500306"/>
            <a:ext cx="2627117" cy="4071942"/>
          </a:xfrm>
          <a:prstGeom prst="rect">
            <a:avLst/>
          </a:prstGeom>
        </p:spPr>
      </p:pic>
      <p:pic>
        <p:nvPicPr>
          <p:cNvPr id="6" name="Рисунок 5" descr="1ор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90418">
            <a:off x="6412846" y="2544622"/>
            <a:ext cx="2147885" cy="3335353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Агния </a:t>
            </a:r>
            <a:r>
              <a:rPr lang="ru-RU" sz="28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800" b="1" dirty="0" smtClean="0">
                <a:solidFill>
                  <a:srgbClr val="002060"/>
                </a:solidFill>
              </a:rPr>
              <a:t> написала сценарии кинофильмов «Подкидыш» (1940, </a:t>
            </a:r>
            <a:r>
              <a:rPr lang="ru-RU" sz="2800" b="1" dirty="0" err="1" smtClean="0">
                <a:solidFill>
                  <a:srgbClr val="002060"/>
                </a:solidFill>
              </a:rPr>
              <a:t>совм</a:t>
            </a:r>
            <a:r>
              <a:rPr lang="ru-RU" sz="2800" b="1" dirty="0" smtClean="0">
                <a:solidFill>
                  <a:srgbClr val="002060"/>
                </a:solidFill>
              </a:rPr>
              <a:t>. с актрисой </a:t>
            </a:r>
            <a:r>
              <a:rPr lang="ru-RU" sz="2800" b="1" dirty="0" err="1" smtClean="0">
                <a:solidFill>
                  <a:srgbClr val="002060"/>
                </a:solidFill>
              </a:rPr>
              <a:t>Риной</a:t>
            </a:r>
            <a:r>
              <a:rPr lang="ru-RU" sz="2800" b="1" dirty="0" smtClean="0">
                <a:solidFill>
                  <a:srgbClr val="002060"/>
                </a:solidFill>
              </a:rPr>
              <a:t> Зеленой), «Алеша Птицын вырабатывает характер» (1953), «10 000 мальчиков» (1962, </a:t>
            </a:r>
            <a:r>
              <a:rPr lang="ru-RU" sz="2800" b="1" dirty="0" err="1" smtClean="0">
                <a:solidFill>
                  <a:srgbClr val="002060"/>
                </a:solidFill>
              </a:rPr>
              <a:t>совм</a:t>
            </a:r>
            <a:r>
              <a:rPr lang="ru-RU" sz="2800" b="1" dirty="0" smtClean="0">
                <a:solidFill>
                  <a:srgbClr val="002060"/>
                </a:solidFill>
              </a:rPr>
              <a:t>. с И. </a:t>
            </a:r>
            <a:r>
              <a:rPr lang="ru-RU" sz="2800" b="1" dirty="0" err="1" smtClean="0">
                <a:solidFill>
                  <a:srgbClr val="002060"/>
                </a:solidFill>
              </a:rPr>
              <a:t>Окадой</a:t>
            </a:r>
            <a:r>
              <a:rPr lang="ru-RU" sz="2800" b="1" dirty="0" smtClean="0">
                <a:solidFill>
                  <a:srgbClr val="002060"/>
                </a:solidFill>
              </a:rPr>
              <a:t>). Ее стихотворение «Веревочка» было взято режиссером И. </a:t>
            </a:r>
            <a:r>
              <a:rPr lang="ru-RU" sz="2800" b="1" dirty="0" err="1" smtClean="0">
                <a:solidFill>
                  <a:srgbClr val="002060"/>
                </a:solidFill>
              </a:rPr>
              <a:t>Фрэзом</a:t>
            </a:r>
            <a:r>
              <a:rPr lang="ru-RU" sz="2800" b="1" dirty="0" smtClean="0">
                <a:solidFill>
                  <a:srgbClr val="002060"/>
                </a:solidFill>
              </a:rPr>
              <a:t> за основу замысла фильма «Слон и веревочка» (1945).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ю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67615">
            <a:off x="5928859" y="3092441"/>
            <a:ext cx="3048000" cy="2286000"/>
          </a:xfrm>
          <a:prstGeom prst="rect">
            <a:avLst/>
          </a:prstGeom>
        </p:spPr>
      </p:pic>
      <p:pic>
        <p:nvPicPr>
          <p:cNvPr id="7" name="Рисунок 6" descr="сп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770888">
            <a:off x="228894" y="3045542"/>
            <a:ext cx="3048000" cy="2286000"/>
          </a:xfrm>
          <a:prstGeom prst="rect">
            <a:avLst/>
          </a:prstGeom>
        </p:spPr>
      </p:pic>
      <p:pic>
        <p:nvPicPr>
          <p:cNvPr id="4" name="Рисунок 3" descr="мв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2761764"/>
            <a:ext cx="2686056" cy="409623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</a:rPr>
              <a:t>В годы Великой Отечественной войны </a:t>
            </a:r>
            <a:r>
              <a:rPr lang="ru-RU" sz="2500" b="1" dirty="0" err="1" smtClean="0">
                <a:solidFill>
                  <a:srgbClr val="002060"/>
                </a:solidFill>
              </a:rPr>
              <a:t>Барто</a:t>
            </a:r>
            <a:r>
              <a:rPr lang="ru-RU" sz="2500" b="1" dirty="0" smtClean="0">
                <a:solidFill>
                  <a:srgbClr val="002060"/>
                </a:solidFill>
              </a:rPr>
              <a:t> находилась в эвакуации в Свердловске, выезжала на фронт с чтением своих стихов, выступала на радио, писала для газет. Ее стихи военных лет (сборник «Подростки», 1943, поэма «Никита», 1945 и др.) носят в основном публицистический характер.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п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3038595"/>
            <a:ext cx="3544721" cy="3819405"/>
          </a:xfrm>
          <a:prstGeom prst="rect">
            <a:avLst/>
          </a:prstGeom>
        </p:spPr>
      </p:pic>
      <p:pic>
        <p:nvPicPr>
          <p:cNvPr id="5" name="Рисунок 4" descr="п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91143">
            <a:off x="1375548" y="2938154"/>
            <a:ext cx="2689582" cy="3749138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577</Words>
  <Application>Microsoft Office PowerPoint</Application>
  <PresentationFormat>Экран (4:3)</PresentationFormat>
  <Paragraphs>23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1906-1981    Агния Львовна Барто (Агния Львовна Волова) –писательница, поэтесса, киносценарист.  Родилась 17 февраля 1906 в Москве в семье ветеринарного врача. </vt:lpstr>
      <vt:lpstr>Училась в гимназии, где и начала писать стихи. Агния прилежно занималась танцами, но большого таланта в этом занятии не обнаруживала. Рано проявившуюся творческую энергию направляла в другое русло — стихотворное.  </vt:lpstr>
      <vt:lpstr>Юность Агнии Воловой пришлась на годы революции и гражданской войны. Но каким-то образом ей удавалось жить в собственном мире, где мирно сосуществовали балет и сочинение стихов. Однако чем старше становилась Агния, тем яснее было, что ей не стать ни великой балериной, ни "второй Ахматовой". </vt:lpstr>
      <vt:lpstr>В 1925 были опубликованы книжки стихов для детей — "Китайчонок Ван Ли", "Мишка-воришка". Беседа с Маяковским о том, как нужна детям принципиально новая поэзия, какую роль она может сыграть в воспитании будущего гражданина, окончательно определила выбор тематики поэзии Барто.  </vt:lpstr>
      <vt:lpstr>В ранней молодости она вышла замуж за поэта Павла Барто, родила сына Гарика </vt:lpstr>
      <vt:lpstr>В двадцать девять лет ушла от мужа к мужчине, который стал главной любовью ее жизни. Агния сохранила фамилию Барто, но всю оставшуюся жизнь провела с ученым-энергетиком Щегляевым, от которого родила второго ребенка — дочь Татьяну.</vt:lpstr>
      <vt:lpstr>После выхода в свет цикла поэтических миниатюр для самых маленьких «Игрушки» (1936), а также стихов «Фонарик», «Машенька» и др. Барто стала одним из самых известных и любимых читателями детских поэтов</vt:lpstr>
      <vt:lpstr>Агния Барто написала сценарии кинофильмов «Подкидыш» (1940, совм. с актрисой Риной Зеленой), «Алеша Птицын вырабатывает характер» (1953), «10 000 мальчиков» (1962, совм. с И. Окадой). Ее стихотворение «Веревочка» было взято режиссером И. Фрэзом за основу замысла фильма «Слон и веревочка» (1945).  </vt:lpstr>
      <vt:lpstr>В годы Великой Отечественной войны Барто находилась в эвакуации в Свердловске, выезжала на фронт с чтением своих стихов, выступала на радио, писала для газет. Ее стихи военных лет (сборник «Подростки», 1943, поэма «Никита», 1945 и др.) носят в основном публицистический характер. </vt:lpstr>
      <vt:lpstr>За сборник «Стихи детям» (1949) Агнии Барто была присуждена Государственная премия (1950). </vt:lpstr>
      <vt:lpstr>За четыре дня до долгожданной Победы в семье поэтессы произошла трагедия – ее сын Игорь во время катания на велосипеде попал под грузовик. Стихи ушли из дома. Агния Львововна стала ездить по детским домам, где жили сироты - жертвы войны. Там она снова убедилась в том, насколько дети неравнодушны к поэзии. Она читала им свои стихи и видела, как дети начинали улыбаться.  </vt:lpstr>
      <vt:lpstr>О воспитанниках детского дома рассказывается в поэме Барто «Звенигород» (1948)</vt:lpstr>
      <vt:lpstr>В течение девяти лет Барто вела на радио передачу «Найти человека», в которой занималась поисками людей, разлученных войной. С ее помощью было воссоединено около 1000 семей. </vt:lpstr>
      <vt:lpstr> Какие истории и по каким причинам не звучали в эфире, мы не узнаем. Но можем прочесть те, что выбраны для книги «Найти человека», написанной по материалам передачи и впервые опубликованной в 1968 году в журнале «Знамя». </vt:lpstr>
      <vt:lpstr>В «Записках детского поэта» (1976) поэтесса сформулировала свое поэтическое и человеческое кредо: «Детям нужна вся гамма чувств, рождающих человечность». </vt:lpstr>
      <vt:lpstr>Агния Львовна очень любила своих внуков Владимира и Наталью, посвящала им стихи, учила танцевать. Она долго сохраняла активность, много ездила по стране, играла в теннис и танцевала на своем 75-летнем юбилее.</vt:lpstr>
      <vt:lpstr>Агния Барто умерла в 1981 году, не оправившись после инфаркта, и едва успев порадоваться рождению правнучки Аси. Поэтесса похоронена на Новодевичьем кладбище. Ее именем назван кратер на Венере и малая планета вблизи орбиты Юпитера.</vt:lpstr>
      <vt:lpstr>Презентацию подготовила зав. библиотекой МБОУ «Средняя общеобразовательная школа №4»  г. Чистополь  Республика Татарстан  Николаева Елена Владимировна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bibl-admin</dc:creator>
  <cp:lastModifiedBy>bibl-admin</cp:lastModifiedBy>
  <cp:revision>67</cp:revision>
  <dcterms:created xsi:type="dcterms:W3CDTF">2015-12-07T08:40:09Z</dcterms:created>
  <dcterms:modified xsi:type="dcterms:W3CDTF">2017-01-18T11:42:28Z</dcterms:modified>
</cp:coreProperties>
</file>