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60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37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83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9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528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695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66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35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41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98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33719-A48F-4E45-BEC5-D1F571458A27}" type="datetimeFigureOut">
              <a:rPr lang="ru-RU" smtClean="0"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F269F-ABF7-4103-8DBF-F077776BA5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43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hkola56cheb.ru/images/photo_files/news/400-499/459/zna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102" y="166254"/>
            <a:ext cx="9534690" cy="6520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68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euroflag.ru/images/sss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44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0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storiarusi.ru/img/sssr-flag-ger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628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19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51.userapi.com/impf/c824604/v824604836/690c2/s7KIPizXCZA.jpg?size=708x568&amp;quality=96&amp;sign=59382e30c23a7e7f4d6d33d4f2709807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760" y="164274"/>
            <a:ext cx="8192778" cy="657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45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Марисабель olegovnaaaaa</dc:creator>
  <cp:lastModifiedBy>Марисабель olegovnaaaaa</cp:lastModifiedBy>
  <cp:revision>1</cp:revision>
  <dcterms:created xsi:type="dcterms:W3CDTF">2023-03-23T08:16:57Z</dcterms:created>
  <dcterms:modified xsi:type="dcterms:W3CDTF">2023-03-23T08:22:26Z</dcterms:modified>
</cp:coreProperties>
</file>