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m0-tub-ru.yandex.net/i?id=cfde3d60d0f40f59883b42b8528e5fd4&amp;n=13"/>
          <p:cNvPicPr>
            <a:picLocks noChangeAspect="1" noChangeArrowheads="1"/>
          </p:cNvPicPr>
          <p:nvPr/>
        </p:nvPicPr>
        <p:blipFill>
          <a:blip r:embed="rId2" cstate="screen">
            <a:lum bright="30000"/>
          </a:blip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981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Идет Коза дальше и видит большую двухэтажную берлогу. На вывеске написано </a:t>
            </a:r>
            <a:r>
              <a:rPr lang="ru-RU" sz="2400" b="1" i="1" dirty="0" smtClean="0"/>
              <a:t>«Хозяин леса – Медведь»</a:t>
            </a:r>
            <a:r>
              <a:rPr lang="ru-RU" sz="2400" b="1" dirty="0" smtClean="0"/>
              <a:t>. «Вот кто мне поможет – Медведь! Он ведь хозяин леса, всех главней, он следит за порядком в лесу.». </a:t>
            </a:r>
            <a:endParaRPr lang="ru-RU" sz="2400" b="1" dirty="0"/>
          </a:p>
        </p:txBody>
      </p:sp>
      <p:pic>
        <p:nvPicPr>
          <p:cNvPr id="3" name="Picture 2" descr="http://img0.liveinternet.ru/images/attach/c/0/113/529/113529926_large_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1859785"/>
            <a:ext cx="3384376" cy="4593551"/>
          </a:xfrm>
          <a:prstGeom prst="rect">
            <a:avLst/>
          </a:prstGeom>
          <a:noFill/>
        </p:spPr>
      </p:pic>
      <p:pic>
        <p:nvPicPr>
          <p:cNvPr id="4" name="Picture 6" descr="C:\Users\Менеджер\Desktop\1536783_kartinki-koza-novogodnyaya - копия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2780928"/>
            <a:ext cx="3240360" cy="372041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195736" y="2924944"/>
            <a:ext cx="5760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3728" y="5085184"/>
            <a:ext cx="7920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im0-tub-ru.yandex.net/i?id=cfde3d60d0f40f59883b42b8528e5fd4&amp;n=13"/>
          <p:cNvPicPr>
            <a:picLocks noChangeAspect="1" noChangeArrowheads="1"/>
          </p:cNvPicPr>
          <p:nvPr/>
        </p:nvPicPr>
        <p:blipFill>
          <a:blip r:embed="rId2" cstate="screen">
            <a:lum bright="30000"/>
          </a:blip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Зашла Коза к Медведю, поведала о своем горе…. Пожаловалась… А Медведь </a:t>
            </a:r>
            <a:r>
              <a:rPr lang="ru-RU" sz="2400" b="1" u="sng" dirty="0" smtClean="0"/>
              <a:t>говорит</a:t>
            </a:r>
            <a:r>
              <a:rPr lang="ru-RU" sz="2400" b="1" dirty="0" smtClean="0"/>
              <a:t>: «Не печалься, Коза! Я тебе помогу…. Только у нас скоро лесные выборы, ты проголосуй за меня на выборах нового хозяина леса - тогда сразу помогу. </a:t>
            </a:r>
            <a:r>
              <a:rPr lang="ru-RU" sz="2400" b="1" i="1" dirty="0" smtClean="0"/>
              <a:t>«</a:t>
            </a:r>
            <a:r>
              <a:rPr lang="ru-RU" sz="2400" b="1" i="1" dirty="0" err="1" smtClean="0"/>
              <a:t>Эх,-подумала</a:t>
            </a:r>
            <a:r>
              <a:rPr lang="ru-RU" sz="2400" b="1" i="1" dirty="0" smtClean="0"/>
              <a:t> Коза, - и ты ищешь выгоду! Не помощник мне Медведь!»</a:t>
            </a:r>
            <a:r>
              <a:rPr lang="ru-RU" sz="2400" b="1" dirty="0" smtClean="0"/>
              <a:t> и тихонько ушла </a:t>
            </a:r>
            <a:r>
              <a:rPr lang="ru-RU" sz="2400" dirty="0" smtClean="0"/>
              <a:t>….</a:t>
            </a:r>
            <a:endParaRPr lang="ru-RU" sz="2400" dirty="0"/>
          </a:p>
        </p:txBody>
      </p:sp>
      <p:pic>
        <p:nvPicPr>
          <p:cNvPr id="1026" name="Picture 2" descr="http://img0.liveinternet.ru/images/attach/c/0/113/529/113529926_large_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139927"/>
            <a:ext cx="2916832" cy="395896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475656" y="2780928"/>
            <a:ext cx="2880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4869160"/>
            <a:ext cx="5040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Менеджер\Desktop\1008842454.png"/>
          <p:cNvPicPr>
            <a:picLocks noChangeAspect="1" noChangeArrowheads="1"/>
          </p:cNvPicPr>
          <p:nvPr/>
        </p:nvPicPr>
        <p:blipFill>
          <a:blip r:embed="rId4" cstate="screen"/>
          <a:srcRect t="-1069"/>
          <a:stretch>
            <a:fillRect/>
          </a:stretch>
        </p:blipFill>
        <p:spPr bwMode="auto">
          <a:xfrm>
            <a:off x="1979712" y="2408745"/>
            <a:ext cx="2808312" cy="4449255"/>
          </a:xfrm>
          <a:prstGeom prst="rect">
            <a:avLst/>
          </a:prstGeom>
          <a:noFill/>
        </p:spPr>
      </p:pic>
      <p:pic>
        <p:nvPicPr>
          <p:cNvPr id="10" name="Picture 6" descr="C:\Users\Менеджер\Desktop\1536783_kartinki-koza-novogodnyaya - копия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3798994"/>
            <a:ext cx="2664296" cy="3059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im0-tub-ru.yandex.net/i?id=cfde3d60d0f40f59883b42b8528e5fd4&amp;n=13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1729671"/>
            <a:ext cx="9144000" cy="5128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Идет Коза дальше, а навстречу ей Заяц, узнал о беде Козы, нашел листик подорожника, приложил к ранке на ножке Козы, обвязал осиновой веточкой. Стало Козе лучше.</a:t>
            </a:r>
            <a:endParaRPr lang="ru-RU" sz="2400" dirty="0"/>
          </a:p>
        </p:txBody>
      </p:sp>
      <p:pic>
        <p:nvPicPr>
          <p:cNvPr id="25601" name="Picture 1" descr="C:\Users\Менеджер\Desktop\96283073_zayka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780928"/>
            <a:ext cx="3261658" cy="4077072"/>
          </a:xfrm>
          <a:prstGeom prst="rect">
            <a:avLst/>
          </a:prstGeom>
          <a:noFill/>
        </p:spPr>
      </p:pic>
      <p:pic>
        <p:nvPicPr>
          <p:cNvPr id="7" name="Picture 6" descr="C:\Users\Менеджер\Desktop\1536783_kartinki-koza-novogodnyaya - копия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936" y="2276872"/>
            <a:ext cx="3739149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Навстречу Ежик. Узнал о беде Козы, угостил ее лесным яблочком</a:t>
            </a:r>
            <a:endParaRPr lang="ru-RU" sz="2800" b="1" dirty="0"/>
          </a:p>
        </p:txBody>
      </p:sp>
      <p:pic>
        <p:nvPicPr>
          <p:cNvPr id="3" name="Picture 8" descr="https://im0-tub-ru.yandex.net/i?id=9d8622745f48ea5cc89e45f8cef69b9b&amp;n=13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4577" name="Picture 1" descr="C:\Users\Менеджер\Desktop\117122071_large_____________5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140968"/>
            <a:ext cx="3347864" cy="3347864"/>
          </a:xfrm>
          <a:prstGeom prst="rect">
            <a:avLst/>
          </a:prstGeom>
          <a:noFill/>
        </p:spPr>
      </p:pic>
      <p:pic>
        <p:nvPicPr>
          <p:cNvPr id="24579" name="Picture 3" descr="C:\Users\Менеджер\Desktop\zaya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3848" y="1700808"/>
            <a:ext cx="2805048" cy="3092632"/>
          </a:xfrm>
          <a:prstGeom prst="rect">
            <a:avLst/>
          </a:prstGeom>
          <a:noFill/>
        </p:spPr>
      </p:pic>
      <p:pic>
        <p:nvPicPr>
          <p:cNvPr id="24578" name="Picture 2" descr="C:\Users\Менеджер\Desktop\1536783_kartinki-koza-novogodnyaya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2708920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m0-tub-ru.yandex.net/i?id=3c2510875df354296047a3f40dd657a2&amp;n=13"/>
          <p:cNvPicPr>
            <a:picLocks noChangeAspect="1" noChangeArrowheads="1"/>
          </p:cNvPicPr>
          <p:nvPr/>
        </p:nvPicPr>
        <p:blipFill>
          <a:blip r:embed="rId2" cstate="screen">
            <a:lum bright="30000"/>
          </a:blip>
          <a:srcRect/>
          <a:stretch>
            <a:fillRect/>
          </a:stretch>
        </p:blipFill>
        <p:spPr bwMode="auto">
          <a:xfrm>
            <a:off x="0" y="1542941"/>
            <a:ext cx="9144000" cy="531505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А тут Сорока пролетала мимо, рассказали друзья ей о Козе. А Сорока </a:t>
            </a:r>
            <a:r>
              <a:rPr lang="ru-RU" sz="2400" b="1" u="sng" dirty="0" smtClean="0"/>
              <a:t>говорит</a:t>
            </a:r>
            <a:r>
              <a:rPr lang="ru-RU" sz="2400" b="1" dirty="0" smtClean="0"/>
              <a:t>: </a:t>
            </a:r>
            <a:r>
              <a:rPr lang="ru-RU" sz="2400" b="1" i="1" dirty="0" smtClean="0"/>
              <a:t>«Я в лесу все дороги знаю, идите за мной…»</a:t>
            </a:r>
            <a:r>
              <a:rPr lang="ru-RU" sz="2400" b="1" dirty="0" smtClean="0"/>
              <a:t> Сорока полетела, а друзья поспешили за ней…. </a:t>
            </a:r>
            <a:endParaRPr lang="ru-RU" sz="2400" b="1" dirty="0"/>
          </a:p>
        </p:txBody>
      </p:sp>
      <p:pic>
        <p:nvPicPr>
          <p:cNvPr id="4" name="Picture 3" descr="C:\Users\Менеджер\Desktop\zaya.png"/>
          <p:cNvPicPr>
            <a:picLocks noChangeAspect="1" noChangeArrowheads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 bwMode="auto">
          <a:xfrm>
            <a:off x="3275856" y="4149080"/>
            <a:ext cx="2012960" cy="2219336"/>
          </a:xfrm>
          <a:prstGeom prst="rect">
            <a:avLst/>
          </a:prstGeom>
          <a:noFill/>
        </p:spPr>
      </p:pic>
      <p:pic>
        <p:nvPicPr>
          <p:cNvPr id="5" name="Picture 2" descr="C:\Users\Менеджер\Desktop\1536783_kartinki-koza-novogodnyaya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47656" y="2924944"/>
            <a:ext cx="3096344" cy="3096344"/>
          </a:xfrm>
          <a:prstGeom prst="rect">
            <a:avLst/>
          </a:prstGeom>
          <a:noFill/>
        </p:spPr>
      </p:pic>
      <p:pic>
        <p:nvPicPr>
          <p:cNvPr id="6" name="Picture 1" descr="C:\Users\Менеджер\Desktop\117122071_large_____________5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4077072"/>
            <a:ext cx="2411760" cy="2411760"/>
          </a:xfrm>
          <a:prstGeom prst="rect">
            <a:avLst/>
          </a:prstGeom>
          <a:noFill/>
          <a:scene3d>
            <a:camera prst="orthographicFront">
              <a:rot lat="0" lon="9300000" rev="0"/>
            </a:camera>
            <a:lightRig rig="threePt" dir="t"/>
          </a:scene3d>
        </p:spPr>
      </p:pic>
      <p:pic>
        <p:nvPicPr>
          <p:cNvPr id="23553" name="Picture 1" descr="C:\Users\Менеджер\Desktop\magpie-23995127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221088"/>
            <a:ext cx="2736304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im0-tub-ru.yandex.net/i?id=9d8622745f48ea5cc89e45f8cef69b9b&amp;n=13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 smtClean="0"/>
              <a:t>Так она указала путь Козе в деревню к Деду и Бабе. Обрадовались они, увидев свою любимицу, а помощников – добрых лесных зверей отблагодарили подарками.</a:t>
            </a:r>
            <a:endParaRPr lang="ru-RU" sz="2400" b="1" dirty="0"/>
          </a:p>
        </p:txBody>
      </p:sp>
      <p:pic>
        <p:nvPicPr>
          <p:cNvPr id="22530" name="Picture 2" descr="C:\Users\Менеджер\Desktop\img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700808"/>
            <a:ext cx="5472608" cy="51571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2" descr="C:\Users\Менеджер\Desktop\1536783_kartinki-koza-novogodnyaya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2924944"/>
            <a:ext cx="3933056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vse-skazki.com/_dr/7/70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289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Тут и сказочке конец….</a:t>
            </a:r>
            <a:endParaRPr lang="ru-RU" sz="5400" dirty="0"/>
          </a:p>
        </p:txBody>
      </p:sp>
      <p:pic>
        <p:nvPicPr>
          <p:cNvPr id="10" name="Picture 2" descr="C:\Users\Менеджер\Desktop\1536783_kartinki-koza-novogodnyay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2996952"/>
            <a:ext cx="3861048" cy="3861048"/>
          </a:xfrm>
          <a:prstGeom prst="rect">
            <a:avLst/>
          </a:prstGeom>
          <a:noFill/>
        </p:spPr>
      </p:pic>
      <p:pic>
        <p:nvPicPr>
          <p:cNvPr id="3077" name="Picture 5" descr="C:\Users\Менеджер\Desktop\magpie-2399512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548680"/>
            <a:ext cx="3059832" cy="1944216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14" name="Picture 1" descr="C:\Users\Менеджер\Desktop\117122071_large_____________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47664" y="476672"/>
            <a:ext cx="2376264" cy="2376264"/>
          </a:xfrm>
          <a:prstGeom prst="rect">
            <a:avLst/>
          </a:prstGeom>
          <a:noFill/>
        </p:spPr>
      </p:pic>
      <p:pic>
        <p:nvPicPr>
          <p:cNvPr id="15" name="Picture 1" descr="C:\Users\Менеджер\Desktop\96283073_zayka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2987570"/>
            <a:ext cx="3096344" cy="3870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1938</TotalTime>
  <Words>118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Идет Коза дальше и видит большую двухэтажную берлогу. На вывеске написано «Хозяин леса – Медведь». «Вот кто мне поможет – Медведь! Он ведь хозяин леса, всех главней, он следит за порядком в лесу.». </vt:lpstr>
      <vt:lpstr>Зашла Коза к Медведю, поведала о своем горе…. Пожаловалась… А Медведь говорит: «Не печалься, Коза! Я тебе помогу…. Только у нас скоро лесные выборы, ты проголосуй за меня на выборах нового хозяина леса - тогда сразу помогу. «Эх,-подумала Коза, - и ты ищешь выгоду! Не помощник мне Медведь!» и тихонько ушла ….</vt:lpstr>
      <vt:lpstr>Идет Коза дальше, а навстречу ей Заяц, узнал о беде Козы, нашел листик подорожника, приложил к ранке на ножке Козы, обвязал осиновой веточкой. Стало Козе лучше.</vt:lpstr>
      <vt:lpstr>Навстречу Ежик. Узнал о беде Козы, угостил ее лесным яблочком</vt:lpstr>
      <vt:lpstr>А тут Сорока пролетала мимо, рассказали друзья ей о Козе. А Сорока говорит: «Я в лесу все дороги знаю, идите за мной…» Сорока полетела, а друзья поспешили за ней…. </vt:lpstr>
      <vt:lpstr>Так она указала путь Козе в деревню к Деду и Бабе. Обрадовались они, увидев свою любимицу, а помощников – добрых лесных зверей отблагодарили подарками.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Жили-были Дед и Баба. И была у них Коза - такая добрая, ласковая. Паслась она на лугу и приносила молоко для стариков. </dc:title>
  <dc:creator>Менеджер</dc:creator>
  <cp:lastModifiedBy>Менеджер</cp:lastModifiedBy>
  <cp:revision>11</cp:revision>
  <dcterms:created xsi:type="dcterms:W3CDTF">2017-11-27T07:48:45Z</dcterms:created>
  <dcterms:modified xsi:type="dcterms:W3CDTF">2018-12-10T13:55:59Z</dcterms:modified>
</cp:coreProperties>
</file>