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25" d="100"/>
          <a:sy n="25" d="100"/>
        </p:scale>
        <p:origin x="-2676" y="-10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14.03.2023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573" y="548680"/>
            <a:ext cx="3461571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0204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4627" y="0"/>
            <a:ext cx="947305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9615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key-ms.ru/wp-content/uploads/d/8/2/d82bcc52f43b44df735739de50f4ba77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59" y="-16979"/>
            <a:ext cx="9966612" cy="687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0509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cdnn1.img.sputniknewslv.com/img/07e7/03/08/24372846_0:0:1920:1080_2072x0_60_0_0_548a45b123721c3e323cb79db8638f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8640" y="0"/>
            <a:ext cx="10950682" cy="645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9254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600" y="545651"/>
            <a:ext cx="10241136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6755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80449" cy="2852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39138"/>
            <a:ext cx="4691612" cy="3236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9"/>
          <a:stretch/>
        </p:blipFill>
        <p:spPr bwMode="auto">
          <a:xfrm>
            <a:off x="4280449" y="6896"/>
            <a:ext cx="4452388" cy="3019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862" y="3008207"/>
            <a:ext cx="4649738" cy="3025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825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9275" y="550863"/>
            <a:ext cx="6148002" cy="3454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926976"/>
            <a:ext cx="3048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113" y="3392438"/>
            <a:ext cx="3452614" cy="3452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966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7E7E7"/>
              </a:clrFrom>
              <a:clrTo>
                <a:srgbClr val="E7E7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0"/>
            <a:ext cx="8763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8891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33" y="0"/>
            <a:ext cx="9148233" cy="686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4106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0308"/>
            <a:ext cx="9116921" cy="6837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9780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601" y="0"/>
            <a:ext cx="10778885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099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-749300"/>
            <a:ext cx="7010400" cy="837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3856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196" y="29038"/>
            <a:ext cx="9287196" cy="6828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2274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5112" y="-54543"/>
            <a:ext cx="10009112" cy="6912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9697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9261" y="19532"/>
            <a:ext cx="9820374" cy="6912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3065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vsegda-pomnim.com/uploads/posts/2022-03/1647205035_32-vsegda-pomnim-com-p-reka-moskva-foto-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0"/>
            <a:ext cx="10133856" cy="6747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1255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17</TotalTime>
  <Words>0</Words>
  <Application>Microsoft Office PowerPoint</Application>
  <PresentationFormat>Экран (4:3)</PresentationFormat>
  <Paragraphs>0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User Windows</cp:lastModifiedBy>
  <cp:revision>3</cp:revision>
  <dcterms:modified xsi:type="dcterms:W3CDTF">2023-03-13T23:32:37Z</dcterms:modified>
</cp:coreProperties>
</file>