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73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58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23A85-0E46-4467-833C-C8C02CA6BFE8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2E550-11D9-4E6E-AD53-37EA62C47A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4359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23A85-0E46-4467-833C-C8C02CA6BFE8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2E550-11D9-4E6E-AD53-37EA62C47A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6615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23A85-0E46-4467-833C-C8C02CA6BFE8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2E550-11D9-4E6E-AD53-37EA62C47A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5191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23A85-0E46-4467-833C-C8C02CA6BFE8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2E550-11D9-4E6E-AD53-37EA62C47A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9829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23A85-0E46-4467-833C-C8C02CA6BFE8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2E550-11D9-4E6E-AD53-37EA62C47A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0535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23A85-0E46-4467-833C-C8C02CA6BFE8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2E550-11D9-4E6E-AD53-37EA62C47A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8442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23A85-0E46-4467-833C-C8C02CA6BFE8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2E550-11D9-4E6E-AD53-37EA62C47A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5025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23A85-0E46-4467-833C-C8C02CA6BFE8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2E550-11D9-4E6E-AD53-37EA62C47A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1706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23A85-0E46-4467-833C-C8C02CA6BFE8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2E550-11D9-4E6E-AD53-37EA62C47A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5557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23A85-0E46-4467-833C-C8C02CA6BFE8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2E550-11D9-4E6E-AD53-37EA62C47A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4554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23A85-0E46-4467-833C-C8C02CA6BFE8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2E550-11D9-4E6E-AD53-37EA62C47A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0942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D23A85-0E46-4467-833C-C8C02CA6BFE8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E2E550-11D9-4E6E-AD53-37EA62C47A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3794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catherineasquithgallery.com/uploads/posts/2021-02/1612706321_9-p-dengi-na-zelenom-fone-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0" y="871487"/>
            <a:ext cx="799288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МОЗГОВОЙ ШТУРМ</a:t>
            </a:r>
          </a:p>
          <a:p>
            <a:pPr algn="ctr"/>
            <a:endParaRPr lang="ru-RU" sz="28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обучения </a:t>
            </a:r>
          </a:p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финансовой грамотности </a:t>
            </a:r>
          </a:p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ДОУ</a:t>
            </a:r>
          </a:p>
          <a:p>
            <a:pPr algn="ctr"/>
            <a:endParaRPr lang="ru-RU" sz="28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Булатова Р.Р.</a:t>
            </a: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1 КК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62457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916832"/>
            <a:ext cx="4807843" cy="3284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12469" y="1300118"/>
            <a:ext cx="1062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зарплата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0352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80728"/>
            <a:ext cx="3672408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204864"/>
            <a:ext cx="3980325" cy="2655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9" b="4559"/>
          <a:stretch/>
        </p:blipFill>
        <p:spPr bwMode="auto">
          <a:xfrm>
            <a:off x="4959718" y="3789041"/>
            <a:ext cx="3969498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804193" y="1484784"/>
            <a:ext cx="31250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Продавец</a:t>
            </a:r>
          </a:p>
          <a:p>
            <a:r>
              <a:rPr lang="ru-RU" dirty="0" smtClean="0"/>
              <a:t>                 кассир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  бухгалтер и т.д.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268813" y="534368"/>
            <a:ext cx="5274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Профессии, связанные с финансовой грамотностью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23493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22867" y="851902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№1</a:t>
            </a:r>
          </a:p>
          <a:p>
            <a:pPr algn="ctr"/>
            <a:r>
              <a:rPr lang="ru-RU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Анаграммы</a:t>
            </a:r>
          </a:p>
          <a:p>
            <a:pPr indent="228600">
              <a:spcAft>
                <a:spcPts val="0"/>
              </a:spcAft>
            </a:pPr>
            <a:r>
              <a:rPr lang="ru-RU" dirty="0" smtClean="0"/>
              <a:t> </a:t>
            </a:r>
            <a:r>
              <a:rPr lang="ru-RU" dirty="0" smtClean="0">
                <a:solidFill>
                  <a:srgbClr val="111111"/>
                </a:solidFill>
                <a:effectLst/>
                <a:latin typeface="Times New Roman"/>
                <a:ea typeface="Times New Roman"/>
              </a:rPr>
              <a:t>СИПЕНЯ                                                                            ЛАКМЕРА</a:t>
            </a:r>
            <a:endParaRPr lang="ru-RU" dirty="0" smtClean="0">
              <a:effectLst/>
              <a:latin typeface="Times New Roman"/>
              <a:ea typeface="Times New Roman"/>
            </a:endParaRPr>
          </a:p>
          <a:p>
            <a:pPr indent="228600">
              <a:spcAft>
                <a:spcPts val="0"/>
              </a:spcAft>
            </a:pPr>
            <a:r>
              <a:rPr lang="ru-RU" dirty="0" smtClean="0">
                <a:solidFill>
                  <a:srgbClr val="111111"/>
                </a:solidFill>
                <a:effectLst/>
                <a:latin typeface="Times New Roman"/>
                <a:ea typeface="Times New Roman"/>
              </a:rPr>
              <a:t> РАПЛАТАЗ                                                                        ОВОДРОГ </a:t>
            </a:r>
          </a:p>
          <a:p>
            <a:pPr indent="228600">
              <a:spcAft>
                <a:spcPts val="0"/>
              </a:spcAft>
            </a:pPr>
            <a:r>
              <a:rPr lang="ru-RU" dirty="0" smtClean="0">
                <a:solidFill>
                  <a:srgbClr val="111111"/>
                </a:solidFill>
                <a:effectLst/>
                <a:latin typeface="Times New Roman"/>
                <a:ea typeface="Times New Roman"/>
              </a:rPr>
              <a:t> КАНОЭКОМИ                                                                  КАБН </a:t>
            </a:r>
          </a:p>
          <a:p>
            <a:pPr indent="228600">
              <a:spcAft>
                <a:spcPts val="0"/>
              </a:spcAft>
            </a:pPr>
            <a:r>
              <a:rPr lang="ru-RU" dirty="0" smtClean="0">
                <a:solidFill>
                  <a:srgbClr val="111111"/>
                </a:solidFill>
                <a:effectLst/>
                <a:latin typeface="Times New Roman"/>
                <a:ea typeface="Times New Roman"/>
              </a:rPr>
              <a:t> ГИНЬЕД                                                                             НЕМОТА </a:t>
            </a:r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92012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27584" y="764704"/>
            <a:ext cx="7776864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28600" algn="ctr">
              <a:spcAft>
                <a:spcPts val="0"/>
              </a:spcAft>
            </a:pPr>
            <a:r>
              <a:rPr lang="ru-RU" dirty="0" smtClean="0">
                <a:solidFill>
                  <a:schemeClr val="accent2"/>
                </a:solidFill>
                <a:effectLst/>
                <a:latin typeface="Times New Roman"/>
                <a:ea typeface="Times New Roman"/>
              </a:rPr>
              <a:t>ЗАДАНИЕ№2 </a:t>
            </a:r>
          </a:p>
          <a:p>
            <a:pPr indent="228600" algn="ctr">
              <a:spcAft>
                <a:spcPts val="0"/>
              </a:spcAft>
            </a:pPr>
            <a:r>
              <a:rPr lang="ru-RU" sz="2400" b="1" dirty="0" smtClean="0">
                <a:solidFill>
                  <a:schemeClr val="accent2"/>
                </a:solidFill>
                <a:latin typeface="Times New Roman"/>
                <a:ea typeface="Times New Roman"/>
              </a:rPr>
              <a:t>Экономика в сказках</a:t>
            </a:r>
            <a:endParaRPr lang="ru-RU" sz="2400" b="1" dirty="0" smtClean="0">
              <a:solidFill>
                <a:schemeClr val="accent2"/>
              </a:solidFill>
              <a:effectLst/>
              <a:latin typeface="Times New Roman"/>
              <a:ea typeface="Times New Roman"/>
            </a:endParaRPr>
          </a:p>
          <a:p>
            <a:pPr marL="342900" indent="-342900">
              <a:spcAft>
                <a:spcPts val="0"/>
              </a:spcAft>
              <a:buAutoNum type="arabicPeriod"/>
            </a:pPr>
            <a:r>
              <a:rPr lang="ru-RU" dirty="0" smtClean="0">
                <a:solidFill>
                  <a:srgbClr val="111111"/>
                </a:solidFill>
                <a:effectLst/>
                <a:latin typeface="Times New Roman"/>
                <a:ea typeface="Times New Roman"/>
              </a:rPr>
              <a:t>В какой сказке мастерство героя – строителя спасло жизнь ему и его друзьям? </a:t>
            </a:r>
            <a:endParaRPr lang="ru-RU" i="1" dirty="0">
              <a:solidFill>
                <a:srgbClr val="111111"/>
              </a:solidFill>
              <a:latin typeface="Times New Roman"/>
              <a:ea typeface="Times New Roman"/>
            </a:endParaRPr>
          </a:p>
          <a:p>
            <a:pPr marL="342900" indent="-342900">
              <a:spcAft>
                <a:spcPts val="0"/>
              </a:spcAft>
              <a:buAutoNum type="arabicPeriod"/>
            </a:pPr>
            <a:r>
              <a:rPr lang="ru-RU" dirty="0" smtClean="0">
                <a:solidFill>
                  <a:srgbClr val="111111"/>
                </a:solidFill>
                <a:effectLst/>
                <a:latin typeface="Times New Roman"/>
                <a:ea typeface="Times New Roman"/>
              </a:rPr>
              <a:t>Кто из героев сказок сочетал несколько профессий: дворника, мельника, пекаря? </a:t>
            </a:r>
            <a:endParaRPr lang="ru-RU" i="1" dirty="0">
              <a:solidFill>
                <a:srgbClr val="111111"/>
              </a:solidFill>
              <a:latin typeface="Times New Roman"/>
              <a:ea typeface="Times New Roman"/>
            </a:endParaRPr>
          </a:p>
          <a:p>
            <a:pPr marL="342900" indent="-342900">
              <a:spcAft>
                <a:spcPts val="0"/>
              </a:spcAft>
              <a:buAutoNum type="arabicPeriod"/>
            </a:pPr>
            <a:r>
              <a:rPr lang="ru-RU" dirty="0" smtClean="0">
                <a:solidFill>
                  <a:srgbClr val="111111"/>
                </a:solidFill>
                <a:effectLst/>
                <a:latin typeface="Times New Roman"/>
                <a:ea typeface="Times New Roman"/>
              </a:rPr>
              <a:t>В какой сказке умение делать рекламу помогла главному герою отблагодарить за доброту? </a:t>
            </a:r>
          </a:p>
          <a:p>
            <a:pPr marL="342900" indent="-342900">
              <a:spcAft>
                <a:spcPts val="0"/>
              </a:spcAft>
              <a:buAutoNum type="arabicPeriod"/>
            </a:pPr>
            <a:r>
              <a:rPr lang="ru-RU" dirty="0" smtClean="0">
                <a:solidFill>
                  <a:srgbClr val="111111"/>
                </a:solidFill>
                <a:effectLst/>
                <a:latin typeface="Times New Roman"/>
                <a:ea typeface="Times New Roman"/>
              </a:rPr>
              <a:t>В какой сказке реклама сыграла злую шуту с главным героем? </a:t>
            </a:r>
          </a:p>
          <a:p>
            <a:pPr marL="342900" indent="-342900">
              <a:spcAft>
                <a:spcPts val="0"/>
              </a:spcAft>
              <a:buAutoNum type="arabicPeriod"/>
            </a:pPr>
            <a:r>
              <a:rPr lang="ru-RU" dirty="0" smtClean="0">
                <a:solidFill>
                  <a:srgbClr val="111111"/>
                </a:solidFill>
                <a:effectLst/>
                <a:latin typeface="Times New Roman"/>
                <a:ea typeface="Times New Roman"/>
              </a:rPr>
              <a:t>В какой сказке сдобное изделие рационального использования продуктов </a:t>
            </a:r>
            <a:r>
              <a:rPr lang="ru-RU" dirty="0" err="1" smtClean="0">
                <a:solidFill>
                  <a:srgbClr val="111111"/>
                </a:solidFill>
                <a:effectLst/>
                <a:latin typeface="Times New Roman"/>
                <a:ea typeface="Times New Roman"/>
              </a:rPr>
              <a:t>купился</a:t>
            </a:r>
            <a:r>
              <a:rPr lang="ru-RU" dirty="0" smtClean="0">
                <a:solidFill>
                  <a:srgbClr val="111111"/>
                </a:solidFill>
                <a:effectLst/>
                <a:latin typeface="Times New Roman"/>
                <a:ea typeface="Times New Roman"/>
              </a:rPr>
              <a:t> на лесть? </a:t>
            </a:r>
          </a:p>
          <a:p>
            <a:pPr marL="342900" indent="-342900">
              <a:spcAft>
                <a:spcPts val="0"/>
              </a:spcAft>
              <a:buAutoNum type="arabicPeriod"/>
            </a:pPr>
            <a:r>
              <a:rPr lang="ru-RU" dirty="0" smtClean="0">
                <a:solidFill>
                  <a:srgbClr val="111111"/>
                </a:solidFill>
                <a:effectLst/>
                <a:latin typeface="Times New Roman"/>
                <a:ea typeface="Times New Roman"/>
              </a:rPr>
              <a:t>В какой сказке умелый обмен привел к обогащению главного героя? </a:t>
            </a:r>
          </a:p>
          <a:p>
            <a:pPr marL="342900" indent="-342900">
              <a:spcAft>
                <a:spcPts val="0"/>
              </a:spcAft>
              <a:buAutoNum type="arabicPeriod"/>
            </a:pPr>
            <a:r>
              <a:rPr lang="ru-RU" dirty="0" smtClean="0">
                <a:solidFill>
                  <a:srgbClr val="111111"/>
                </a:solidFill>
                <a:effectLst/>
                <a:latin typeface="Times New Roman"/>
                <a:ea typeface="Times New Roman"/>
              </a:rPr>
              <a:t>Герои какой сказки благодаря рациональному разделению труда имели выгоду в совместном существовании? </a:t>
            </a:r>
          </a:p>
          <a:p>
            <a:pPr marL="342900" indent="-342900">
              <a:spcAft>
                <a:spcPts val="0"/>
              </a:spcAft>
              <a:buAutoNum type="arabicPeriod"/>
            </a:pPr>
            <a:r>
              <a:rPr lang="ru-RU" dirty="0" smtClean="0">
                <a:solidFill>
                  <a:srgbClr val="111111"/>
                </a:solidFill>
                <a:effectLst/>
                <a:latin typeface="Times New Roman"/>
                <a:ea typeface="Times New Roman"/>
              </a:rPr>
              <a:t>В какой сказке знание основных законов ведения сельского хозяйства помогли получить доход </a:t>
            </a:r>
            <a:endParaRPr lang="ru-RU" sz="16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832877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52000" y="548679"/>
            <a:ext cx="221695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№3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задач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9572" y="1340768"/>
            <a:ext cx="7704856" cy="2564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28600">
              <a:spcBef>
                <a:spcPts val="1125"/>
              </a:spcBef>
              <a:spcAft>
                <a:spcPts val="1125"/>
              </a:spcAft>
            </a:pPr>
            <a:r>
              <a:rPr lang="ru-RU" dirty="0">
                <a:solidFill>
                  <a:srgbClr val="111111"/>
                </a:solidFill>
                <a:latin typeface="Times New Roman"/>
                <a:ea typeface="Times New Roman"/>
              </a:rPr>
              <a:t>1 </a:t>
            </a:r>
            <a:r>
              <a:rPr lang="ru-RU" dirty="0" smtClean="0">
                <a:solidFill>
                  <a:srgbClr val="111111"/>
                </a:solidFill>
                <a:latin typeface="Times New Roman"/>
                <a:ea typeface="Times New Roman"/>
              </a:rPr>
              <a:t>команда - </a:t>
            </a:r>
            <a:r>
              <a:rPr lang="ru-RU" dirty="0">
                <a:solidFill>
                  <a:srgbClr val="111111"/>
                </a:solidFill>
                <a:latin typeface="Times New Roman"/>
                <a:ea typeface="Times New Roman"/>
              </a:rPr>
              <a:t>Мама с дочкой пришли в магазин. Девочка попросила у мамы денег купить самой понравившуюся шоколадку, которая стоит 9,90 рублей. Мама дала ей 10 рублей. Должен ли ребенок принести сдачу</a:t>
            </a:r>
            <a:r>
              <a:rPr lang="ru-RU" dirty="0" smtClean="0">
                <a:solidFill>
                  <a:srgbClr val="111111"/>
                </a:solidFill>
                <a:latin typeface="Times New Roman"/>
                <a:ea typeface="Times New Roman"/>
              </a:rPr>
              <a:t>?</a:t>
            </a:r>
          </a:p>
          <a:p>
            <a:pPr indent="228600">
              <a:spcBef>
                <a:spcPts val="1125"/>
              </a:spcBef>
              <a:spcAft>
                <a:spcPts val="1125"/>
              </a:spcAft>
            </a:pPr>
            <a:r>
              <a:rPr lang="ru-RU" dirty="0">
                <a:solidFill>
                  <a:srgbClr val="111111"/>
                </a:solidFill>
                <a:latin typeface="Times New Roman"/>
                <a:ea typeface="Times New Roman"/>
              </a:rPr>
              <a:t>2 команда - Ребенку на день рождения подарили 1000 рублей, родители на семейном совете решили купить новые ботинки, а ребенку хотелось игрушку. Правильно ли поступили родители?</a:t>
            </a:r>
            <a:endParaRPr lang="ru-RU" sz="1600" dirty="0">
              <a:latin typeface="Times New Roman"/>
              <a:ea typeface="Times New Roman"/>
            </a:endParaRPr>
          </a:p>
          <a:p>
            <a:pPr indent="228600">
              <a:spcBef>
                <a:spcPts val="1125"/>
              </a:spcBef>
              <a:spcAft>
                <a:spcPts val="1125"/>
              </a:spcAft>
            </a:pPr>
            <a:endParaRPr lang="ru-RU" sz="16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956731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19359" y="449867"/>
            <a:ext cx="349986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№4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Продолжи предложение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931" y="1364357"/>
            <a:ext cx="5926137" cy="419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94543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138" y="1493838"/>
            <a:ext cx="5926137" cy="386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00999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19871" y="548679"/>
            <a:ext cx="264681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№5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Рекламный агент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3609" y="1772816"/>
            <a:ext cx="6624735" cy="1759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28600">
              <a:spcBef>
                <a:spcPts val="1125"/>
              </a:spcBef>
              <a:spcAft>
                <a:spcPts val="1125"/>
              </a:spcAft>
            </a:pPr>
            <a:r>
              <a:rPr lang="ru-RU" dirty="0">
                <a:solidFill>
                  <a:srgbClr val="111111"/>
                </a:solidFill>
                <a:latin typeface="Times New Roman"/>
                <a:ea typeface="Times New Roman"/>
              </a:rPr>
              <a:t>«Молочный завод решил расширить ассортимент своей продукции. К масленичной неделе они планируют начать выпуск новых сортов молочного </a:t>
            </a:r>
            <a:r>
              <a:rPr lang="ru-RU" dirty="0" smtClean="0">
                <a:solidFill>
                  <a:srgbClr val="111111"/>
                </a:solidFill>
                <a:latin typeface="Times New Roman"/>
                <a:ea typeface="Times New Roman"/>
              </a:rPr>
              <a:t>товара».</a:t>
            </a:r>
          </a:p>
          <a:p>
            <a:pPr indent="228600">
              <a:spcBef>
                <a:spcPts val="1125"/>
              </a:spcBef>
              <a:spcAft>
                <a:spcPts val="1125"/>
              </a:spcAft>
            </a:pPr>
            <a:r>
              <a:rPr lang="ru-RU" dirty="0" smtClean="0">
                <a:solidFill>
                  <a:srgbClr val="111111"/>
                </a:solidFill>
                <a:latin typeface="Times New Roman"/>
                <a:ea typeface="Times New Roman"/>
              </a:rPr>
              <a:t>Предлагаю </a:t>
            </a:r>
            <a:r>
              <a:rPr lang="ru-RU" dirty="0">
                <a:solidFill>
                  <a:srgbClr val="111111"/>
                </a:solidFill>
                <a:latin typeface="Times New Roman"/>
                <a:ea typeface="Times New Roman"/>
              </a:rPr>
              <a:t>выбрать продукт, который вам необходимо </a:t>
            </a:r>
            <a:r>
              <a:rPr lang="ru-RU" dirty="0" smtClean="0">
                <a:solidFill>
                  <a:srgbClr val="111111"/>
                </a:solidFill>
                <a:latin typeface="Times New Roman"/>
                <a:ea typeface="Times New Roman"/>
              </a:rPr>
              <a:t>прорекламировать.</a:t>
            </a:r>
            <a:endParaRPr lang="ru-RU" sz="16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602906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4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22219" y="764703"/>
            <a:ext cx="348377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№6</a:t>
            </a:r>
            <a:endParaRPr lang="ru-RU" sz="2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Игра «Груша и яблоко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»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15616" y="1628800"/>
            <a:ext cx="655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111111"/>
                </a:solidFill>
                <a:ea typeface="Calibri"/>
                <a:cs typeface="Times New Roman"/>
              </a:rPr>
              <a:t>Нарисуйте, пожалуйста, на одной стороне листа грушу. А на оборотной стороне листа - яблоко. </a:t>
            </a:r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229132"/>
            <a:ext cx="1636065" cy="2045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239351"/>
            <a:ext cx="2027022" cy="2035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83930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99792" y="1196752"/>
            <a:ext cx="32586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игру! </a:t>
            </a:r>
          </a:p>
        </p:txBody>
      </p:sp>
    </p:spTree>
    <p:extLst>
      <p:ext uri="{BB962C8B-B14F-4D97-AF65-F5344CB8AC3E}">
        <p14:creationId xmlns:p14="http://schemas.microsoft.com/office/powerpoint/2010/main" val="1389544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91580" y="1052736"/>
            <a:ext cx="752483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Финансовая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грамотность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сочетание осведомленности, знаний,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навыков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установок и поведения, связанных с финансами и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необходимых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принятия разумных финансовых решений, а также достижения личного финансового благополучия; набор 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человека, которые образуют основу для разумного принятия 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финансовых решений.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Считается, что развитие финансовой грамотности дает возможность поддерживать и улучшать финансовое благополучие.</a:t>
            </a:r>
          </a:p>
        </p:txBody>
      </p:sp>
    </p:spTree>
    <p:extLst>
      <p:ext uri="{BB962C8B-B14F-4D97-AF65-F5344CB8AC3E}">
        <p14:creationId xmlns:p14="http://schemas.microsoft.com/office/powerpoint/2010/main" val="1107847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66398" y="1268760"/>
            <a:ext cx="38875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РАЗМИНКА</a:t>
            </a:r>
            <a:endParaRPr lang="ru-RU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562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https://cdn-front.kwork.ru/pics/t3/57/489853-153933565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479" y="2060848"/>
            <a:ext cx="5400600" cy="360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95936" y="1340768"/>
            <a:ext cx="9371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товар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948067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https://banki.jainux.net/wp-content/uploads/2021/08/b9e20b2e73b4d5521e6e9c1dfb65045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132856"/>
            <a:ext cx="4855499" cy="3236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40087" y="1484784"/>
            <a:ext cx="863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деньги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40479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147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 descr="https://staging.rpm-mtg.com/wp-content/uploads/2014/08/piggybank_000025186746_2-960x14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069" y="1340768"/>
            <a:ext cx="5184576" cy="4598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46591" y="796062"/>
            <a:ext cx="859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свинья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1772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 descr="https://u.9111s.ru/uploads/202012/03/e62130324d160e9c31df5e80b1fe137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628800"/>
            <a:ext cx="4896544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79912" y="1052736"/>
            <a:ext cx="1140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договоры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53147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 descr="https://avatars.mds.yandex.net/get-altay/1433431/2a0000016986e88f208b4e2544b9f34b53f7/XXX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5749" y="1916832"/>
            <a:ext cx="4512501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47231" y="1307510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банк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96933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utoShape 6" descr="https://zaimvozme.ru/wp-content/uploads/2019/09/dengi-pod-zalog-kvartiry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8" descr="https://zaimvozme.ru/wp-content/uploads/2019/09/dengi-pod-zalog-kvartiry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840598"/>
            <a:ext cx="4988110" cy="3176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33764" y="1268760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залог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611718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235</Words>
  <Application>Microsoft Office PowerPoint</Application>
  <PresentationFormat>Экран (4:3)</PresentationFormat>
  <Paragraphs>58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79228958822</dc:creator>
  <cp:lastModifiedBy>79228958822</cp:lastModifiedBy>
  <cp:revision>14</cp:revision>
  <dcterms:created xsi:type="dcterms:W3CDTF">2022-04-24T19:16:41Z</dcterms:created>
  <dcterms:modified xsi:type="dcterms:W3CDTF">2022-05-11T17:14:15Z</dcterms:modified>
</cp:coreProperties>
</file>