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256" r:id="rId2"/>
    <p:sldId id="269" r:id="rId3"/>
    <p:sldId id="273" r:id="rId4"/>
    <p:sldId id="260" r:id="rId5"/>
    <p:sldId id="262" r:id="rId6"/>
    <p:sldId id="258" r:id="rId7"/>
    <p:sldId id="261" r:id="rId8"/>
    <p:sldId id="263" r:id="rId9"/>
    <p:sldId id="264" r:id="rId10"/>
    <p:sldId id="265" r:id="rId11"/>
    <p:sldId id="25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C4872"/>
    <a:srgbClr val="E9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51" autoAdjust="0"/>
  </p:normalViewPr>
  <p:slideViewPr>
    <p:cSldViewPr>
      <p:cViewPr>
        <p:scale>
          <a:sx n="50" d="100"/>
          <a:sy n="50" d="100"/>
        </p:scale>
        <p:origin x="-195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12D4-025A-4DC6-A495-905A03C8804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02453-D6A5-43DC-9D69-910DBAF9F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844408" cy="1872208"/>
          </a:xfrm>
        </p:spPr>
        <p:txBody>
          <a:bodyPr>
            <a:noAutofit/>
          </a:bodyPr>
          <a:lstStyle/>
          <a:p>
            <a:pPr marL="457200" lvl="0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64896" cy="2520280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7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сказочных </a:t>
            </a:r>
            <a:r>
              <a:rPr lang="ru-RU" sz="7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героев</a:t>
            </a:r>
          </a:p>
          <a:p>
            <a:pPr algn="ctr"/>
            <a:endParaRPr lang="ru-RU" sz="1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40745"/>
            <a:ext cx="2927683" cy="219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697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40745"/>
            <a:ext cx="1890241" cy="30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4fda27f37dbe409f64f0de929c2b703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1919046" cy="28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Сказки\по щучьему велени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09644" cy="576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860032" y="684272"/>
            <a:ext cx="38884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Царь-отец хотел сам найти для дочери жениха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разрешал ей выходить замуж за того, кого она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выбрала.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свободно выражать своё мнение)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ои документы\Сказки\коза.jpg"/>
          <p:cNvPicPr>
            <a:picLocks noChangeAspect="1" noChangeArrowheads="1"/>
          </p:cNvPicPr>
          <p:nvPr/>
        </p:nvPicPr>
        <p:blipFill>
          <a:blip r:embed="rId3" cstate="print"/>
          <a:srcRect l="7392" t="3035" r="7600" b="21087"/>
          <a:stretch>
            <a:fillRect/>
          </a:stretch>
        </p:blipFill>
        <p:spPr bwMode="auto">
          <a:xfrm>
            <a:off x="899592" y="836712"/>
            <a:ext cx="165618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Мои документы\Сказки\гуси-лебеди.jpg"/>
          <p:cNvPicPr>
            <a:picLocks noChangeAspect="1" noChangeArrowheads="1"/>
          </p:cNvPicPr>
          <p:nvPr/>
        </p:nvPicPr>
        <p:blipFill>
          <a:blip r:embed="rId4" cstate="print"/>
          <a:srcRect t="59187" r="65120"/>
          <a:stretch>
            <a:fillRect/>
          </a:stretch>
        </p:blipFill>
        <p:spPr bwMode="auto">
          <a:xfrm>
            <a:off x="914317" y="3187649"/>
            <a:ext cx="1661170" cy="2239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Мои документы\Сказки\морозко.jpg"/>
          <p:cNvPicPr>
            <a:picLocks noChangeAspect="1" noChangeArrowheads="1"/>
          </p:cNvPicPr>
          <p:nvPr/>
        </p:nvPicPr>
        <p:blipFill>
          <a:blip r:embed="rId5" cstate="print"/>
          <a:srcRect l="18796" t="-4633" r="11388" b="55990"/>
          <a:stretch>
            <a:fillRect/>
          </a:stretch>
        </p:blipFill>
        <p:spPr bwMode="auto">
          <a:xfrm>
            <a:off x="3420364" y="802490"/>
            <a:ext cx="2304256" cy="1977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C:\Мои документы\Сказки\1099189.jpg"/>
          <p:cNvPicPr>
            <a:picLocks noChangeAspect="1" noChangeArrowheads="1"/>
          </p:cNvPicPr>
          <p:nvPr/>
        </p:nvPicPr>
        <p:blipFill>
          <a:blip r:embed="rId6" cstate="print"/>
          <a:srcRect l="23596" b="27658"/>
          <a:stretch>
            <a:fillRect/>
          </a:stretch>
        </p:blipFill>
        <p:spPr bwMode="auto">
          <a:xfrm>
            <a:off x="6588224" y="788965"/>
            <a:ext cx="1777979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7" descr="C:\Мои документы\Сказки\крошечка.jpg"/>
          <p:cNvPicPr>
            <a:picLocks noChangeAspect="1" noChangeArrowheads="1"/>
          </p:cNvPicPr>
          <p:nvPr/>
        </p:nvPicPr>
        <p:blipFill>
          <a:blip r:embed="rId7" cstate="print"/>
          <a:srcRect l="50000" t="27690" r="9681" b="29188"/>
          <a:stretch>
            <a:fillRect/>
          </a:stretch>
        </p:blipFill>
        <p:spPr bwMode="auto">
          <a:xfrm>
            <a:off x="6685125" y="3187649"/>
            <a:ext cx="1584176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0" name="Picture 8" descr="C:\Мои документы\Сказки\по щучьему велению.jpg"/>
          <p:cNvPicPr>
            <a:picLocks noChangeAspect="1" noChangeArrowheads="1"/>
          </p:cNvPicPr>
          <p:nvPr/>
        </p:nvPicPr>
        <p:blipFill>
          <a:blip r:embed="rId8" cstate="print"/>
          <a:srcRect l="4545" t="35456" r="11363" b="4283"/>
          <a:stretch>
            <a:fillRect/>
          </a:stretch>
        </p:blipFill>
        <p:spPr bwMode="auto">
          <a:xfrm>
            <a:off x="3352762" y="3146723"/>
            <a:ext cx="259028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87016" y="5733256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детей, как и у сказочных героев, тоже есть свои защитники. Это родители и государство.</a:t>
            </a:r>
          </a:p>
          <a:p>
            <a:pPr algn="ctr"/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18864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прав сказочных героев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36" y="116632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своими правами,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нарушайте права других!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забывайте, кроме прав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есть и обязанности.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1303195692_prevyuprava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340768"/>
            <a:ext cx="5760640" cy="50623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4362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должны и взрослые, и дети о правах, что защищают всех на свете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8864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сказочных 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</a:t>
            </a:r>
          </a:p>
          <a:p>
            <a:pPr lvl="0"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права героя или героев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нарушены.</a:t>
            </a:r>
          </a:p>
          <a:p>
            <a:pPr algn="ctr"/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Мои документы\Сказки\волк и семеро козля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003" y="1739560"/>
            <a:ext cx="5167994" cy="37289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501317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Волк, проникнув в домик козлят, съел их.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жизнь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гуси-лебе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90" y="458238"/>
            <a:ext cx="4532504" cy="52214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306896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692696"/>
            <a:ext cx="36724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 – Лебеди по приказу Бабы Яги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украли Иванушку и унесли его в тёмный лес.</a:t>
            </a:r>
          </a:p>
          <a:p>
            <a:pPr algn="ctr"/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жизнь в семье со своими родителями.)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Сказки\мороз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211191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302359"/>
            <a:ext cx="41764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Мачеха обижала Настеньку,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ругала её, даже заставила старика увезти девушку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 и оставить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одну.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безопасные условия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жизни, не подвергаться жестокому и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небрежному отношению.)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ои документы\Сказки\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267200" cy="5753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1628800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обманула Журавля и подала ему еду так, что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 остался голодным.</a:t>
            </a: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хорошее питание)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заюшкина изб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4464496" cy="5256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976950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обхитрила Зайчика и выгнала его из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избушки.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неприкосновенность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жилища)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кроше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600400" cy="49916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988499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Девушку заставляли трудить с утра до вечера. Она одна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выполняла всю работу по дому.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отдохнуть ей было некогда.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отдых и досуг)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Сказки\ляг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13314"/>
            <a:ext cx="361474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20158" y="889556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Иван-царевич, узнав, что Царевна-лягушка,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сбросив кожу, превращается в прекрасную девушку, сжёг её кожу.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(Нарушено право на  свою личную жизнь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 свою тайну)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360</TotalTime>
  <Words>284</Words>
  <Application>Microsoft Office PowerPoint</Application>
  <PresentationFormat>Экран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сказочных героев</dc:title>
  <dc:creator>Лариса</dc:creator>
  <cp:lastModifiedBy>User</cp:lastModifiedBy>
  <cp:revision>61</cp:revision>
  <dcterms:created xsi:type="dcterms:W3CDTF">2011-11-10T09:50:10Z</dcterms:created>
  <dcterms:modified xsi:type="dcterms:W3CDTF">2021-06-02T10:51:53Z</dcterms:modified>
</cp:coreProperties>
</file>