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Вооруженные силы России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062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912768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08531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5250"/>
            <a:ext cx="66675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592495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531440"/>
            <a:ext cx="7560840" cy="756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63721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552450"/>
            <a:ext cx="57531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091243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809625"/>
            <a:ext cx="9753600" cy="847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400620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62473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47294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81000"/>
            <a:ext cx="11043592" cy="736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48147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0" y="-509588"/>
            <a:ext cx="11519859" cy="768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22369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1763672" cy="667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25396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1237736"/>
            <a:ext cx="13564217" cy="869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54387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9974309" cy="665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132460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257175"/>
            <a:ext cx="95250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11203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27765"/>
            <a:ext cx="12241360" cy="688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645486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666" y="-238299"/>
            <a:ext cx="10677348" cy="712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856165"/>
      </p:ext>
    </p:extLst>
  </p:cSld>
  <p:clrMapOvr>
    <a:masterClrMapping/>
  </p:clrMapOvr>
  <p:transition spd="slow">
    <p:randomBar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</TotalTime>
  <Words>3</Words>
  <Application>Microsoft Office PowerPoint</Application>
  <PresentationFormat>Экран (4:3)</PresentationFormat>
  <Paragraphs>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Вооруженные силы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Вооруженные силы России</dc:title>
  <cp:lastModifiedBy>User Windows</cp:lastModifiedBy>
  <cp:revision>3</cp:revision>
  <dcterms:modified xsi:type="dcterms:W3CDTF">2023-03-23T19:47:00Z</dcterms:modified>
</cp:coreProperties>
</file>