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304" r:id="rId3"/>
    <p:sldId id="310" r:id="rId4"/>
    <p:sldId id="319" r:id="rId5"/>
    <p:sldId id="313" r:id="rId6"/>
    <p:sldId id="320" r:id="rId7"/>
    <p:sldId id="321" r:id="rId8"/>
    <p:sldId id="322" r:id="rId9"/>
    <p:sldId id="316" r:id="rId10"/>
    <p:sldId id="317" r:id="rId11"/>
    <p:sldId id="31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8407" autoAdjust="0"/>
    <p:restoredTop sz="94660"/>
  </p:normalViewPr>
  <p:slideViewPr>
    <p:cSldViewPr>
      <p:cViewPr>
        <p:scale>
          <a:sx n="100" d="100"/>
          <a:sy n="100" d="100"/>
        </p:scale>
        <p:origin x="-984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4AE2A-7ECE-4CB6-AAF1-F6889C29B8F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FBFDE-DB2C-44E6-89BF-51D7119B5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BFDE-DB2C-44E6-89BF-51D7119B537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91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www.clipartmax.com/png/full/113-1137914_school-education-child-illustration-ni%C3%B1os-experimentando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35088" y="214296"/>
            <a:ext cx="8208912" cy="1512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Bottom">
              <a:avLst>
                <a:gd name="adj" fmla="val 7591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Муниципальная  </a:t>
            </a: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познавательная викторина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старших дошкольников «Кумекалка-2022» </a:t>
            </a:r>
          </a:p>
        </p:txBody>
      </p:sp>
      <p:pic>
        <p:nvPicPr>
          <p:cNvPr id="2" name="Picture 2" descr="C:\Users\User\Downloads\орск 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7139"/>
            <a:ext cx="1428728" cy="1071546"/>
          </a:xfrm>
          <a:prstGeom prst="rect">
            <a:avLst/>
          </a:prstGeom>
          <a:noFill/>
        </p:spPr>
      </p:pic>
      <p:pic>
        <p:nvPicPr>
          <p:cNvPr id="1026" name="Picture 2" descr="C:\Users\User\Desktop\Кумекалка 2022\Вся Кумекалка 2022\Кумекалка 2022 нова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357304"/>
            <a:ext cx="7224404" cy="3639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91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7158" y="285734"/>
            <a:ext cx="785818" cy="685800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58"/>
            <a:ext cx="530916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cap="all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42"/>
            <a:ext cx="9144000" cy="214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00034" y="3000378"/>
            <a:ext cx="397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3000378"/>
            <a:ext cx="397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3000378"/>
            <a:ext cx="397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3000378"/>
            <a:ext cx="397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3000378"/>
            <a:ext cx="397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3000378"/>
            <a:ext cx="397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6776" y="3000378"/>
            <a:ext cx="397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91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Users\User\Downloads\Кумекалка-20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28676"/>
            <a:ext cx="4786708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2857502"/>
            <a:ext cx="49625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 !</a:t>
            </a:r>
            <a:endParaRPr lang="ru-RU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91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www.clipartmax.com/png/full/113-1137914_school-education-child-illustration-ni%C3%B1os-experimentando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00232" y="249493"/>
            <a:ext cx="68202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Кумекалка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это ученая  ворона, как известно, вороны это самые умные и  сообразительные птицы. А наша Кумекалка  это очень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креативная,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умная, ученая,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мудрая, ментальная,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естественная,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классная,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активная,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любознательная,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компетентная,</a:t>
            </a:r>
          </a:p>
          <a:p>
            <a:pPr lvl="5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аккуратная Ворона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2" y="414338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КАЛКА, -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 </a:t>
            </a:r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Голова, ум, мозг. От общеупотр. </a:t>
            </a:r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прост.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«кумекать» — понимать, соображать.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 русского арго.- ГРАМОТА.РУ.  </a:t>
            </a: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(В. С. Елистратов. 2002.)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2" name="Рисунок 11" descr="C:\Users\User\Downloads\Кумекалка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39"/>
            <a:ext cx="1857356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ownloads\Кумекалка-20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393022"/>
            <a:ext cx="3916398" cy="275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91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Users\User\Downloads\Кумекалка-20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42858"/>
            <a:ext cx="7143800" cy="469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91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71671" y="928676"/>
          <a:ext cx="5286410" cy="3500460"/>
        </p:xfrm>
        <a:graphic>
          <a:graphicData uri="http://schemas.openxmlformats.org/drawingml/2006/table">
            <a:tbl>
              <a:tblPr/>
              <a:tblGrid>
                <a:gridCol w="455492"/>
                <a:gridCol w="3774674"/>
                <a:gridCol w="1056244"/>
              </a:tblGrid>
              <a:tr h="37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Бланк-ответов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62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3174" y="135730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2000246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2571750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321469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6,8,10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3857634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91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034" y="214296"/>
            <a:ext cx="785818" cy="685800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1420"/>
            <a:ext cx="530916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cap="all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85734"/>
            <a:ext cx="29546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 ЗВЕРЕЙ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071552"/>
            <a:ext cx="9201845" cy="330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91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034" y="214296"/>
            <a:ext cx="785818" cy="685800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1420"/>
            <a:ext cx="530916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cap="all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85734"/>
            <a:ext cx="2577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ТИЦ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90"/>
            <a:ext cx="9144000" cy="330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034" y="214296"/>
            <a:ext cx="785818" cy="685800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1420"/>
            <a:ext cx="530916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cap="all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85734"/>
            <a:ext cx="42064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 НАСЕКОМЫХ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90"/>
            <a:ext cx="9144000" cy="330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91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034" y="214296"/>
            <a:ext cx="785818" cy="685800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1420"/>
            <a:ext cx="530916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cap="all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1680" y="357172"/>
            <a:ext cx="68323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 ДОМАШНИХ  ЖИВОТНЫХ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90"/>
            <a:ext cx="9149786" cy="330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916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s://www.vladtime.ru/uploads/posts/2017-03/1488981511_56e5245b7963f1536f160569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7158" y="285734"/>
            <a:ext cx="785818" cy="685800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58"/>
            <a:ext cx="530915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cap="all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14296"/>
            <a:ext cx="5109284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 МУЛЬТФИЛЬМОВ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 ЖИВОТНЫХ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6"/>
            <a:ext cx="9144000" cy="330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121</Words>
  <Application>Microsoft Office PowerPoint</Application>
  <PresentationFormat>Экран (16:9)</PresentationFormat>
  <Paragraphs>59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273</cp:revision>
  <dcterms:created xsi:type="dcterms:W3CDTF">2021-03-14T11:20:59Z</dcterms:created>
  <dcterms:modified xsi:type="dcterms:W3CDTF">2022-05-23T03:28:26Z</dcterms:modified>
</cp:coreProperties>
</file>