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8" r:id="rId4"/>
    <p:sldId id="259" r:id="rId5"/>
    <p:sldId id="262" r:id="rId6"/>
    <p:sldId id="260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2187674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Сказка на новый лад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23120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atin typeface="Monotype Corsiva" pitchFamily="66" charset="0"/>
              </a:rPr>
              <a:t>«КОРРУПЦИЯ»</a:t>
            </a:r>
            <a:endParaRPr lang="ru-RU" sz="72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b="1" dirty="0" smtClean="0"/>
              <a:t>Жили-были Дед и Баба. И была у них Коза - такая добрая, ласковая. Паслась она на лугу и приносила молоко для стариков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2049" name="Picture 1" descr="C:\Users\Менеджер\Desktop\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664221"/>
            <a:ext cx="9144000" cy="431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Менеджер\Desktop\20314_9d6ea1cb2703d4074c9a928b398bd001.j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1772817"/>
            <a:ext cx="7344816" cy="508518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>Однажды Коза гуляла на лугу и забрела в лес. Кустик за кустик, шла, шла и заблудилась….День, второй проходит, - не найдет Коза дороги домой. Бродит по лесу - устала…., вдруг видит на поляне Теремок. 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Users\Менеджер\Desktop\maxresdefaul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988840"/>
            <a:ext cx="9144000" cy="486916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2002234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 smtClean="0"/>
              <a:t>«Как хорошо. в теремке можно отдохнуть»</a:t>
            </a:r>
            <a:r>
              <a:rPr lang="ru-RU" sz="2400" b="1" dirty="0" smtClean="0"/>
              <a:t>,- подумала Коза и постучала. Выглянула мышка в окошко. Коза попросила у нее разрешения отдохнуть в теремке, набраться сил. А мышка </a:t>
            </a:r>
            <a:r>
              <a:rPr lang="ru-RU" sz="2400" b="1" u="sng" dirty="0" smtClean="0"/>
              <a:t>отвечает</a:t>
            </a:r>
            <a:r>
              <a:rPr lang="ru-RU" sz="2400" b="1" dirty="0" smtClean="0"/>
              <a:t>: </a:t>
            </a:r>
            <a:r>
              <a:rPr lang="ru-RU" sz="2400" b="1" i="1" dirty="0" smtClean="0"/>
              <a:t>«Заплати мне 100 рублей, тогда пущу!»</a:t>
            </a:r>
            <a:endParaRPr lang="ru-RU" sz="3600" b="1" dirty="0"/>
          </a:p>
        </p:txBody>
      </p:sp>
      <p:pic>
        <p:nvPicPr>
          <p:cNvPr id="16387" name="Picture 3" descr="C:\Users\Менеджер\Desktop\5c11a4d4caf99ef643b57f74c33a30a7d6dae48b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2" y="3789040"/>
            <a:ext cx="1944216" cy="2270287"/>
          </a:xfrm>
          <a:prstGeom prst="rect">
            <a:avLst/>
          </a:prstGeom>
          <a:noFill/>
        </p:spPr>
      </p:pic>
      <p:pic>
        <p:nvPicPr>
          <p:cNvPr id="16389" name="Picture 5" descr="C:\Users\Менеджер\Desktop\1536783_kartinki-koza-novogodnyaya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8024" y="2996952"/>
            <a:ext cx="3096344" cy="342809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Users\Менеджер\Desktop\maxresdefaul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977493"/>
            <a:ext cx="9144000" cy="4880507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2722314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/>
              <a:t>А Коза говорит: «Мышка, откуда у меня деньги, я заблудилась, устала, не могу найти дорогу домой…. Да и в сказке все звери жили в теремке бесплатно!»</a:t>
            </a:r>
            <a:br>
              <a:rPr lang="ru-RU" sz="2700" b="1" dirty="0" smtClean="0"/>
            </a:br>
            <a:r>
              <a:rPr lang="ru-RU" sz="2700" b="1" dirty="0" smtClean="0"/>
              <a:t>Мышка отвечает: </a:t>
            </a:r>
            <a:r>
              <a:rPr lang="ru-RU" sz="2700" b="1" i="1" dirty="0" smtClean="0"/>
              <a:t>«Это раньше так было… а теперь я здесь начальник! Плати или уходи!»</a:t>
            </a:r>
            <a:r>
              <a:rPr lang="ru-RU" sz="2700" b="1" dirty="0" smtClean="0"/>
              <a:t> Заплакала Коза и пошла </a:t>
            </a:r>
            <a:r>
              <a:rPr lang="ru-RU" sz="2700" dirty="0" smtClean="0"/>
              <a:t>дальше….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16387" name="Picture 3" descr="C:\Users\Менеджер\Desktop\5c11a4d4caf99ef643b57f74c33a30a7d6dae48b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3608" y="3717032"/>
            <a:ext cx="2232248" cy="2606626"/>
          </a:xfrm>
          <a:prstGeom prst="rect">
            <a:avLst/>
          </a:prstGeom>
          <a:noFill/>
        </p:spPr>
      </p:pic>
      <p:pic>
        <p:nvPicPr>
          <p:cNvPr id="16389" name="Picture 5" descr="C:\Users\Менеджер\Desktop\1536783_kartinki-koza-novogodnyaya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24128" y="3068960"/>
            <a:ext cx="3024336" cy="3348372"/>
          </a:xfrm>
          <a:prstGeom prst="rect">
            <a:avLst/>
          </a:prstGeom>
          <a:noFill/>
        </p:spPr>
      </p:pic>
      <p:pic>
        <p:nvPicPr>
          <p:cNvPr id="6145" name="Picture 1" descr="C:\Users\Менеджер\Desktop\100_rublej_1997_goda_mod_2004_jat_27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4077072"/>
            <a:ext cx="2310257" cy="1008112"/>
          </a:xfrm>
          <a:prstGeom prst="rect">
            <a:avLst/>
          </a:prstGeom>
          <a:noFill/>
          <a:scene3d>
            <a:camera prst="orthographicFront">
              <a:rot lat="0" lon="0" rev="30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ds04.infourok.ru/uploads/ex/0436/000a9f0d-fb2eb36b/640/img1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1700808"/>
            <a:ext cx="9144001" cy="515719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-</a:t>
            </a:r>
            <a:r>
              <a:rPr lang="ru-RU" sz="2400" b="1" dirty="0" smtClean="0"/>
              <a:t>Идет Коза по лесу, плачет, тропинки не видит. И зацепилась за колючий куст, ножку поранила…. больно ножке. Вдруг видит – домик…. </a:t>
            </a:r>
            <a:r>
              <a:rPr lang="ru-RU" sz="2400" b="1" i="1" dirty="0" smtClean="0"/>
              <a:t>«Лесная больница»</a:t>
            </a:r>
            <a:r>
              <a:rPr lang="ru-RU" sz="2400" b="1" dirty="0" smtClean="0"/>
              <a:t> написано. А работала там Лисичка – медицинская сестричка. Зашла Коза в больницу, попросила помощи у Лисы</a:t>
            </a:r>
            <a:endParaRPr lang="ru-RU" sz="2400" b="1" dirty="0"/>
          </a:p>
        </p:txBody>
      </p:sp>
      <p:pic>
        <p:nvPicPr>
          <p:cNvPr id="17411" name="Picture 3" descr="C:\Users\Менеджер\Desktop\37066_html_428d539a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19741" y="2222866"/>
            <a:ext cx="5448605" cy="4086454"/>
          </a:xfrm>
          <a:prstGeom prst="rect">
            <a:avLst/>
          </a:prstGeom>
          <a:noFill/>
        </p:spPr>
      </p:pic>
      <p:pic>
        <p:nvPicPr>
          <p:cNvPr id="17412" name="Picture 4" descr="C:\Users\Менеджер\Desktop\8454748363a2ca63743799acbffd0eb3e1d23d2a73_b.png"/>
          <p:cNvPicPr>
            <a:picLocks noChangeAspect="1" noChangeArrowheads="1"/>
          </p:cNvPicPr>
          <p:nvPr/>
        </p:nvPicPr>
        <p:blipFill>
          <a:blip r:embed="rId4" cstate="screen"/>
          <a:srcRect r="17100"/>
          <a:stretch>
            <a:fillRect/>
          </a:stretch>
        </p:blipFill>
        <p:spPr bwMode="auto">
          <a:xfrm>
            <a:off x="-396552" y="1632362"/>
            <a:ext cx="3600400" cy="5225638"/>
          </a:xfrm>
          <a:prstGeom prst="rect">
            <a:avLst/>
          </a:prstGeom>
          <a:noFill/>
        </p:spPr>
      </p:pic>
      <p:sp>
        <p:nvSpPr>
          <p:cNvPr id="6" name="Крест 5"/>
          <p:cNvSpPr/>
          <p:nvPr/>
        </p:nvSpPr>
        <p:spPr>
          <a:xfrm>
            <a:off x="3995936" y="3717032"/>
            <a:ext cx="504056" cy="504056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ds04.infourok.ru/uploads/ex/0436/000a9f0d-fb2eb36b/640/img1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1988840"/>
            <a:ext cx="9087011" cy="486916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 </a:t>
            </a:r>
            <a:r>
              <a:rPr lang="ru-RU" sz="2400" b="1" dirty="0" smtClean="0"/>
              <a:t>А Лиса </a:t>
            </a:r>
            <a:r>
              <a:rPr lang="ru-RU" sz="2400" b="1" u="sng" dirty="0" smtClean="0"/>
              <a:t>говорит</a:t>
            </a:r>
            <a:r>
              <a:rPr lang="ru-RU" sz="2400" b="1" dirty="0" smtClean="0"/>
              <a:t>: </a:t>
            </a:r>
            <a:r>
              <a:rPr lang="ru-RU" sz="2400" b="1" i="1" dirty="0" smtClean="0"/>
              <a:t>«Принеси мне двух курочек, да пожирней! Тогда помогу, вылечу!»</a:t>
            </a:r>
            <a:r>
              <a:rPr lang="ru-RU" sz="2400" b="1" dirty="0" smtClean="0"/>
              <a:t> </a:t>
            </a:r>
            <a:r>
              <a:rPr lang="ru-RU" sz="2400" b="1" u="sng" dirty="0" smtClean="0"/>
              <a:t>А Коза в ответ</a:t>
            </a:r>
            <a:r>
              <a:rPr lang="ru-RU" sz="2400" b="1" dirty="0" smtClean="0"/>
              <a:t>: «Да где же я возьму тебе курочек, я дороги в деревню не знаю, ножка сильно болит, ходить не могу…». </a:t>
            </a:r>
            <a:r>
              <a:rPr lang="ru-RU" sz="2400" b="1" i="1" dirty="0" smtClean="0"/>
              <a:t>«Уходи тогда!»</a:t>
            </a:r>
            <a:r>
              <a:rPr lang="ru-RU" sz="2400" b="1" dirty="0" smtClean="0"/>
              <a:t>,-закричала Лиса и прогнала Козу. Опять заплакала Коза и пошла дальше….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7411" name="Picture 3" descr="C:\Users\Менеджер\Desktop\37066_html_428d539a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59633" y="2398068"/>
            <a:ext cx="3744415" cy="2808311"/>
          </a:xfrm>
          <a:prstGeom prst="rect">
            <a:avLst/>
          </a:prstGeom>
          <a:noFill/>
        </p:spPr>
      </p:pic>
      <p:pic>
        <p:nvPicPr>
          <p:cNvPr id="17412" name="Picture 4" descr="C:\Users\Менеджер\Desktop\8454748363a2ca63743799acbffd0eb3e1d23d2a73_b.png"/>
          <p:cNvPicPr>
            <a:picLocks noChangeAspect="1" noChangeArrowheads="1"/>
          </p:cNvPicPr>
          <p:nvPr/>
        </p:nvPicPr>
        <p:blipFill>
          <a:blip r:embed="rId4" cstate="screen"/>
          <a:srcRect r="17100"/>
          <a:stretch>
            <a:fillRect/>
          </a:stretch>
        </p:blipFill>
        <p:spPr bwMode="auto">
          <a:xfrm>
            <a:off x="-396552" y="1412776"/>
            <a:ext cx="3751692" cy="5445224"/>
          </a:xfrm>
          <a:prstGeom prst="rect">
            <a:avLst/>
          </a:prstGeom>
          <a:noFill/>
        </p:spPr>
      </p:pic>
      <p:pic>
        <p:nvPicPr>
          <p:cNvPr id="17414" name="Picture 6" descr="C:\Users\Менеджер\Desktop\1536783_kartinki-koza-novogodnyaya - копия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99992" y="2212866"/>
            <a:ext cx="3672408" cy="4216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1938</TotalTime>
  <Words>144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Сказка на новый лад</vt:lpstr>
      <vt:lpstr>Жили-были Дед и Баба. И была у них Коза - такая добрая, ласковая. Паслась она на лугу и приносила молоко для стариков. </vt:lpstr>
      <vt:lpstr>Однажды Коза гуляла на лугу и забрела в лес. Кустик за кустик, шла, шла и заблудилась….День, второй проходит, - не найдет Коза дороги домой. Бродит по лесу - устала…., вдруг видит на поляне Теремок. </vt:lpstr>
      <vt:lpstr>«Как хорошо. в теремке можно отдохнуть»,- подумала Коза и постучала. Выглянула мышка в окошко. Коза попросила у нее разрешения отдохнуть в теремке, набраться сил. А мышка отвечает: «Заплати мне 100 рублей, тогда пущу!»</vt:lpstr>
      <vt:lpstr>А Коза говорит: «Мышка, откуда у меня деньги, я заблудилась, устала, не могу найти дорогу домой…. Да и в сказке все звери жили в теремке бесплатно!» Мышка отвечает: «Это раньше так было… а теперь я здесь начальник! Плати или уходи!» Заплакала Коза и пошла дальше…. </vt:lpstr>
      <vt:lpstr>-Идет Коза по лесу, плачет, тропинки не видит. И зацепилась за колючий куст, ножку поранила…. больно ножке. Вдруг видит – домик…. «Лесная больница» написано. А работала там Лисичка – медицинская сестричка. Зашла Коза в больницу, попросила помощи у Лисы</vt:lpstr>
      <vt:lpstr> А Лиса говорит: «Принеси мне двух курочек, да пожирней! Тогда помогу, вылечу!» А Коза в ответ: «Да где же я возьму тебе курочек, я дороги в деревню не знаю, ножка сильно болит, ходить не могу…». «Уходи тогда!»,-закричала Лиса и прогнала Козу. Опять заплакала Коза и пошла дальше….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Жили-были Дед и Баба. И была у них Коза - такая добрая, ласковая. Паслась она на лугу и приносила молоко для стариков. </dc:title>
  <dc:creator>Менеджер</dc:creator>
  <cp:lastModifiedBy>Менеджер</cp:lastModifiedBy>
  <cp:revision>11</cp:revision>
  <dcterms:created xsi:type="dcterms:W3CDTF">2017-11-27T07:48:45Z</dcterms:created>
  <dcterms:modified xsi:type="dcterms:W3CDTF">2018-12-10T13:55:32Z</dcterms:modified>
</cp:coreProperties>
</file>