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62" r:id="rId4"/>
    <p:sldId id="265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88" r:id="rId13"/>
    <p:sldId id="272" r:id="rId14"/>
    <p:sldId id="274" r:id="rId15"/>
    <p:sldId id="278" r:id="rId16"/>
    <p:sldId id="273" r:id="rId17"/>
    <p:sldId id="276" r:id="rId18"/>
    <p:sldId id="275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9C96-0503-4DCB-9617-F4A67AE9930E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0C69-76C8-45F9-BCA6-265E0459D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9C96-0503-4DCB-9617-F4A67AE9930E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0C69-76C8-45F9-BCA6-265E0459D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9C96-0503-4DCB-9617-F4A67AE9930E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0C69-76C8-45F9-BCA6-265E0459D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9C96-0503-4DCB-9617-F4A67AE9930E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0C69-76C8-45F9-BCA6-265E0459D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9C96-0503-4DCB-9617-F4A67AE9930E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0C69-76C8-45F9-BCA6-265E0459D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9C96-0503-4DCB-9617-F4A67AE9930E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0C69-76C8-45F9-BCA6-265E0459D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9C96-0503-4DCB-9617-F4A67AE9930E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0C69-76C8-45F9-BCA6-265E0459D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9C96-0503-4DCB-9617-F4A67AE9930E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0C69-76C8-45F9-BCA6-265E0459D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9C96-0503-4DCB-9617-F4A67AE9930E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0C69-76C8-45F9-BCA6-265E0459D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9C96-0503-4DCB-9617-F4A67AE9930E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0C69-76C8-45F9-BCA6-265E0459D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9C96-0503-4DCB-9617-F4A67AE9930E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0C69-76C8-45F9-BCA6-265E0459D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B9C96-0503-4DCB-9617-F4A67AE9930E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0C69-76C8-45F9-BCA6-265E0459D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60649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МДОАУ «ДЕТСКИЙ САД № 63 г. ОРСКА»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21461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655" y="2661593"/>
            <a:ext cx="83917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 флаг - наша 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5" descr="Фон российский флаг для фотошопа - 34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4520" y="-61395"/>
            <a:ext cx="16748748" cy="10281993"/>
          </a:xfrm>
          <a:prstGeom prst="rect">
            <a:avLst/>
          </a:prstGeom>
          <a:noFill/>
        </p:spPr>
      </p:pic>
      <p:sp>
        <p:nvSpPr>
          <p:cNvPr id="1031" name="AutoShape 7" descr="Флаг России ПНГ на Прозрачном Фоне • Скачать PNG Флаг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C:\Users\elena\Desktop\0_b5e81_df74921f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60648"/>
            <a:ext cx="5976664" cy="242421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561146" y="6198990"/>
            <a:ext cx="2021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Орск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- 2022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8516" y="4643699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C00000"/>
                </a:solidFill>
                <a:latin typeface="Arial Black" pitchFamily="34" charset="0"/>
              </a:rPr>
              <a:t>*В работе использован текстовый материал викторины ВОО СВДД «Дети всей страны»</a:t>
            </a:r>
            <a:endParaRPr lang="ru-RU" sz="12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 Black" pitchFamily="34" charset="0"/>
              </a:rPr>
              <a:t>7. Где можно увидеть флаги?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7129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1335879"/>
            <a:ext cx="820891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Блок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2: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Умники и умницы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22178"/>
            <a:ext cx="9144000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Снежинки так прекрасны и легки, как совершенны у ромашки лепестки, как на доске строка, написанная мелом, мы говорим сейчас о цвете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(белом)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Спокойны и чисты рек русских воды, прозрачны и светлы как вечер зимний и благородны, и просторны неба своды, художник их раскрасил  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(синий)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 много войн пережила, и наши деды умирали не напрасно, и верность Родине их к славе привела, под Знаменем Победы ярко...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(красным)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него названий много: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Триколор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трёхцветный стяг -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ветром гонит прочь тревоги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бело-сине-красный ...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(флаг!)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свете много песен разных, но эта нам важней всего,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она, как символ государства, известна всем до одного.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дополняет гимн и флаг, Любой страны то главный знак.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 России он особый, Ты назвать его попробуй.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(герб)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Символ мудрости и власти.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Отгоняющий напасти,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крыла свои развёл...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- двуглавый птах - ...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(орёл)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главе Державы,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избранный по праву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9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четыре года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волею народа.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(Президент)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Уважаемый в округе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огромные заслуги,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Управляет нашим краем,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его в лицо все знаем.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(губернатор)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важный документ подготовил Президент.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Личной подписью скрепил, чтобы в силу он вступил.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(указ)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Уверен, друзья, отгадаете вы, ту крепость старинную в центре Москвы.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шпилях её ярко звёзды горят, на башне там Спасской куранты звонят.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(Кремль)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33265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Блок 2 – это загадки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336924" cy="46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8601">
            <a:off x="268723" y="210917"/>
            <a:ext cx="8431292" cy="632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6159647" cy="615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4324">
            <a:off x="343688" y="436489"/>
            <a:ext cx="511559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9442">
            <a:off x="5102240" y="1565745"/>
            <a:ext cx="374299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9671" y="3940002"/>
            <a:ext cx="4335452" cy="270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124744"/>
            <a:ext cx="86409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Блок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3: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0" b="1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Символичный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060847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800" dirty="0">
                <a:latin typeface="Arial Black" pitchFamily="34" charset="0"/>
              </a:rPr>
              <a:t>Какое дерево всегда являлось символом России?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08912" cy="64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2276872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Arial Black" pitchFamily="34" charset="0"/>
              </a:rPr>
              <a:t>Как называется главная площадь нашей страны? 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43243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70C0"/>
                </a:solidFill>
                <a:latin typeface="Arial Black" pitchFamily="34" charset="0"/>
              </a:rPr>
              <a:t>День Государственного </a:t>
            </a:r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>флага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Arial Black" pitchFamily="34" charset="0"/>
              </a:rPr>
              <a:t>22 августа</a:t>
            </a:r>
          </a:p>
        </p:txBody>
      </p:sp>
      <p:pic>
        <p:nvPicPr>
          <p:cNvPr id="7" name="Рисунок 6" descr="День Государственного Флага Росси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5716905" cy="323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9" y="2276872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itchFamily="34" charset="0"/>
              </a:rPr>
              <a:t>Самая популярная в мире русская игрушка?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70037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196752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itchFamily="34" charset="0"/>
              </a:rPr>
              <a:t>Какое животное символизирует силу и мужество нашей страны?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669674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124745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itchFamily="34" charset="0"/>
              </a:rPr>
              <a:t>Какая русская упряжка символизирует стремительное движение, развитие России?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820025" cy="61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412775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Arial Black" pitchFamily="34" charset="0"/>
              </a:rPr>
              <a:t>Какой предмет стал для русского человека своеобразным символом семейного очага, уюта, дружеского общения?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7920880" cy="632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052736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itchFamily="34" charset="0"/>
              </a:rPr>
              <a:t>Какой предмет считают символом точности, надежности                                             и незыблемости России?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8571836" cy="602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9" y="1844824"/>
            <a:ext cx="62646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itchFamily="34" charset="0"/>
              </a:rPr>
              <a:t>Самый популярный герой русских былин?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776864" cy="619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196753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itchFamily="34" charset="0"/>
              </a:rPr>
              <a:t>Русский народный инструмент, широко известный во всем мире?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136904" cy="610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01968" y="980728"/>
            <a:ext cx="75400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отлично справились!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5946">
            <a:off x="324641" y="3015428"/>
            <a:ext cx="4260202" cy="278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0823">
            <a:off x="4449064" y="3540742"/>
            <a:ext cx="4176464" cy="27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1743199"/>
            <a:ext cx="71287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Блок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Исторический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 Black" pitchFamily="34" charset="0"/>
              </a:rPr>
              <a:t>1. Кто ввел порядок расположения цветов на Российском флаге?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62266"/>
            <a:ext cx="3528392" cy="581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76673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 Black" pitchFamily="34" charset="0"/>
              </a:rPr>
              <a:t>2. Когда мы отмечаем День Государственного флага Российской Федерации?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005064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>
                <a:solidFill>
                  <a:srgbClr val="FF0000"/>
                </a:solidFill>
                <a:latin typeface="Arial Black" pitchFamily="34" charset="0"/>
              </a:rPr>
              <a:t>22 августа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3960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 Black" pitchFamily="34" charset="0"/>
              </a:rPr>
              <a:t>3. Во время правления какого царя появился </a:t>
            </a:r>
            <a:r>
              <a:rPr lang="ru-RU" sz="4000" dirty="0" err="1">
                <a:latin typeface="Arial Black" pitchFamily="34" charset="0"/>
              </a:rPr>
              <a:t>триколор</a:t>
            </a:r>
            <a:r>
              <a:rPr lang="ru-RU" sz="4000" dirty="0">
                <a:latin typeface="Arial Black" pitchFamily="34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933056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  <a:latin typeface="Arial Black" pitchFamily="34" charset="0"/>
              </a:rPr>
              <a:t>Алексея Михайловича Романова, отца Петра 1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50598"/>
            <a:ext cx="4176464" cy="513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7" y="476672"/>
            <a:ext cx="763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 Black" pitchFamily="34" charset="0"/>
              </a:rPr>
              <a:t>4. Что такое флаг?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4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Arial Black" pitchFamily="34" charset="0"/>
              </a:rPr>
              <a:t>Прикрепленное </a:t>
            </a:r>
            <a:r>
              <a:rPr lang="ru-RU" sz="3600" i="1" dirty="0">
                <a:solidFill>
                  <a:srgbClr val="FF0000"/>
                </a:solidFill>
                <a:latin typeface="Arial Black" pitchFamily="34" charset="0"/>
              </a:rPr>
              <a:t>к древку полотнище определенного цвета или нескольких цветов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7322">
            <a:off x="5063766" y="1550357"/>
            <a:ext cx="3312368" cy="253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8706">
            <a:off x="5288232" y="3857091"/>
            <a:ext cx="3260418" cy="256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1" y="40466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 Black" pitchFamily="34" charset="0"/>
              </a:rPr>
              <a:t>5. Какое старинное русское название флага?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916832"/>
            <a:ext cx="4968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FF0000"/>
                </a:solidFill>
                <a:latin typeface="Arial Black" pitchFamily="34" charset="0"/>
              </a:rPr>
              <a:t>стяг, знамя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6768752" cy="381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ы фонов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 Black" pitchFamily="34" charset="0"/>
              </a:rPr>
              <a:t>6. Что означают цвета Российского флага?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87129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257</Words>
  <Application>Microsoft Office PowerPoint</Application>
  <PresentationFormat>Экран (4:3)</PresentationFormat>
  <Paragraphs>58</Paragraphs>
  <Slides>27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МДОАУ №63</cp:lastModifiedBy>
  <cp:revision>21</cp:revision>
  <dcterms:created xsi:type="dcterms:W3CDTF">2022-08-21T16:54:30Z</dcterms:created>
  <dcterms:modified xsi:type="dcterms:W3CDTF">2022-08-30T11:07:40Z</dcterms:modified>
</cp:coreProperties>
</file>