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73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AA2B2C8-A0DC-4960-B296-71F6883178E0}" type="datetimeFigureOut">
              <a:rPr lang="ru-RU" smtClean="0"/>
              <a:t>05.03.2017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D7A246A-0486-4ECD-9B89-AA9CD36978B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11.png"/><Relationship Id="rId4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07/relationships/hdphoto" Target="../media/hdphoto1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29614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Поучительная история для ребят и для зверят</a:t>
            </a:r>
            <a:endParaRPr lang="ru-RU" sz="36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636912"/>
            <a:ext cx="8496944" cy="1872208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sz="5100" b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«ОСТОРОЖНО, ТОНКИЙ ЛЁД!»</a:t>
            </a:r>
          </a:p>
          <a:p>
            <a:endParaRPr lang="ru-RU" sz="3600" b="1" dirty="0" smtClean="0">
              <a:ln w="2857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sz="4000" b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ОБЖ для детей дошкольного возраста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12160" y="5301208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Автор презентации Роганова Г.В.</a:t>
            </a:r>
            <a:endParaRPr lang="ru-RU" sz="24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06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60648"/>
            <a:ext cx="8928992" cy="3450696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Мама зайчиков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учила, мама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деткам говорила:</a:t>
            </a:r>
          </a:p>
          <a:p>
            <a:pPr marL="0" indent="0" algn="ctr">
              <a:buNone/>
            </a:pP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Не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гуляйте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вы  по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льду,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м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ожете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попасть в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беду…</a:t>
            </a:r>
          </a:p>
          <a:p>
            <a:pPr marL="0" indent="0" algn="ctr">
              <a:buNone/>
            </a:pP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Зайки слушали внимательно,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были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очень все старательны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Среди них зайчонок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был, непослушным 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он прослыл.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44858"/>
            <a:ext cx="3704413" cy="4327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2537248"/>
            <a:ext cx="2567745" cy="3895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393" y="2780928"/>
            <a:ext cx="2645171" cy="309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55255"/>
            <a:ext cx="3744416" cy="2605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635" y="4512633"/>
            <a:ext cx="1645168" cy="1947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30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12968" cy="1468752"/>
          </a:xfrm>
        </p:spPr>
        <p:txBody>
          <a:bodyPr>
            <a:noAutofit/>
          </a:bodyPr>
          <a:lstStyle/>
          <a:p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Мама в дом, он хохотать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и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 хоккей зовёт играть.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Зайки на него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косятся, маму огорчать боятся.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Зайка долго их не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ждал, взял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коньки и убежал.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Речка льдом сверкает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чистым, голубым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и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серебристым…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3078" name="Picture 6" descr="http://www.playcast.ru/uploads/2013/12/08/6783116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3"/>
            <a:ext cx="7272808" cy="37454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477"/>
            <a:ext cx="1944216" cy="2318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878" y="3933056"/>
            <a:ext cx="4281102" cy="280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60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48079"/>
            <a:ext cx="8712968" cy="1252728"/>
          </a:xfrm>
        </p:spPr>
        <p:txBody>
          <a:bodyPr>
            <a:noAutofit/>
          </a:bodyPr>
          <a:lstStyle/>
          <a:p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Быстро он коньки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надел, через 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снег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перелетел…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Не поймёшь, на льду кто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мчится, то 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ли заяц, то ли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птица,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А сороки-то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галдят, маму 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слушаться велят.</a:t>
            </a:r>
            <a:b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Крутит зайка 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головой, и летит 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вперёд косой…</a:t>
            </a:r>
            <a:br>
              <a:rPr lang="ru-RU" sz="2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77"/>
          <a:stretch/>
        </p:blipFill>
        <p:spPr bwMode="auto">
          <a:xfrm>
            <a:off x="231887" y="1823542"/>
            <a:ext cx="8712968" cy="491503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455" y="2708920"/>
            <a:ext cx="2948763" cy="259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://www.lenagold.ru/fon/clipart/k/konk/sport0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56" b="100000" l="0" r="985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036"/>
          <a:stretch/>
        </p:blipFill>
        <p:spPr bwMode="auto">
          <a:xfrm rot="19356223">
            <a:off x="3310556" y="4451505"/>
            <a:ext cx="1456069" cy="102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17337">
            <a:off x="1505358" y="4527124"/>
            <a:ext cx="1925936" cy="184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34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Autofit/>
          </a:bodyPr>
          <a:lstStyle/>
          <a:p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Что такое? Треск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какой? Зайчик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наш взмахнул рукой,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Обломилась корка льда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, и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случилась с ним беда!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Провалился  в воду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он, треск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идёт со всех сторон,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Держится за кромку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льда, а в </a:t>
            </a:r>
            <a:r>
              <a:rPr lang="ru-RU" sz="2000" b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коньках </a:t>
            </a:r>
            <a:r>
              <a:rPr lang="ru-RU" sz="2000" b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уже</a:t>
            </a:r>
            <a:r>
              <a:rPr lang="ru-RU" sz="2000" b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вода!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176" y="2217982"/>
            <a:ext cx="5677311" cy="44725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3648446" cy="4549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840" y="1628799"/>
            <a:ext cx="12985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8341">
            <a:off x="5361304" y="3433152"/>
            <a:ext cx="2205176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олилиния 6"/>
          <p:cNvSpPr/>
          <p:nvPr/>
        </p:nvSpPr>
        <p:spPr>
          <a:xfrm>
            <a:off x="5796136" y="5085184"/>
            <a:ext cx="1728193" cy="45719"/>
          </a:xfrm>
          <a:custGeom>
            <a:avLst/>
            <a:gdLst>
              <a:gd name="connsiteX0" fmla="*/ 0 w 1770589"/>
              <a:gd name="connsiteY0" fmla="*/ 69512 h 688944"/>
              <a:gd name="connsiteX1" fmla="*/ 265471 w 1770589"/>
              <a:gd name="connsiteY1" fmla="*/ 25267 h 688944"/>
              <a:gd name="connsiteX2" fmla="*/ 427704 w 1770589"/>
              <a:gd name="connsiteY2" fmla="*/ 40015 h 688944"/>
              <a:gd name="connsiteX3" fmla="*/ 516194 w 1770589"/>
              <a:gd name="connsiteY3" fmla="*/ 69512 h 688944"/>
              <a:gd name="connsiteX4" fmla="*/ 530942 w 1770589"/>
              <a:gd name="connsiteY4" fmla="*/ 25267 h 688944"/>
              <a:gd name="connsiteX5" fmla="*/ 752168 w 1770589"/>
              <a:gd name="connsiteY5" fmla="*/ 40015 h 688944"/>
              <a:gd name="connsiteX6" fmla="*/ 988142 w 1770589"/>
              <a:gd name="connsiteY6" fmla="*/ 25267 h 688944"/>
              <a:gd name="connsiteX7" fmla="*/ 1342104 w 1770589"/>
              <a:gd name="connsiteY7" fmla="*/ 25267 h 688944"/>
              <a:gd name="connsiteX8" fmla="*/ 1592826 w 1770589"/>
              <a:gd name="connsiteY8" fmla="*/ 40015 h 688944"/>
              <a:gd name="connsiteX9" fmla="*/ 1637071 w 1770589"/>
              <a:gd name="connsiteY9" fmla="*/ 69512 h 688944"/>
              <a:gd name="connsiteX10" fmla="*/ 1651820 w 1770589"/>
              <a:gd name="connsiteY10" fmla="*/ 113757 h 688944"/>
              <a:gd name="connsiteX11" fmla="*/ 1725562 w 1770589"/>
              <a:gd name="connsiteY11" fmla="*/ 128505 h 688944"/>
              <a:gd name="connsiteX12" fmla="*/ 1740310 w 1770589"/>
              <a:gd name="connsiteY12" fmla="*/ 172750 h 688944"/>
              <a:gd name="connsiteX13" fmla="*/ 1769807 w 1770589"/>
              <a:gd name="connsiteY13" fmla="*/ 216996 h 688944"/>
              <a:gd name="connsiteX14" fmla="*/ 1755058 w 1770589"/>
              <a:gd name="connsiteY14" fmla="*/ 261241 h 688944"/>
              <a:gd name="connsiteX15" fmla="*/ 1651820 w 1770589"/>
              <a:gd name="connsiteY15" fmla="*/ 275989 h 688944"/>
              <a:gd name="connsiteX16" fmla="*/ 1622323 w 1770589"/>
              <a:gd name="connsiteY16" fmla="*/ 320234 h 688944"/>
              <a:gd name="connsiteX17" fmla="*/ 1607575 w 1770589"/>
              <a:gd name="connsiteY17" fmla="*/ 364480 h 688944"/>
              <a:gd name="connsiteX18" fmla="*/ 1607575 w 1770589"/>
              <a:gd name="connsiteY18" fmla="*/ 688944 h 688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770589" h="688944">
                <a:moveTo>
                  <a:pt x="0" y="69512"/>
                </a:moveTo>
                <a:cubicBezTo>
                  <a:pt x="186349" y="32242"/>
                  <a:pt x="97736" y="46233"/>
                  <a:pt x="265471" y="25267"/>
                </a:cubicBezTo>
                <a:cubicBezTo>
                  <a:pt x="319549" y="30183"/>
                  <a:pt x="374230" y="30578"/>
                  <a:pt x="427704" y="40015"/>
                </a:cubicBezTo>
                <a:cubicBezTo>
                  <a:pt x="458323" y="45418"/>
                  <a:pt x="516194" y="69512"/>
                  <a:pt x="516194" y="69512"/>
                </a:cubicBezTo>
                <a:cubicBezTo>
                  <a:pt x="521110" y="54764"/>
                  <a:pt x="515516" y="27195"/>
                  <a:pt x="530942" y="25267"/>
                </a:cubicBezTo>
                <a:cubicBezTo>
                  <a:pt x="604277" y="16100"/>
                  <a:pt x="678262" y="40015"/>
                  <a:pt x="752168" y="40015"/>
                </a:cubicBezTo>
                <a:cubicBezTo>
                  <a:pt x="830979" y="40015"/>
                  <a:pt x="909484" y="30183"/>
                  <a:pt x="988142" y="25267"/>
                </a:cubicBezTo>
                <a:cubicBezTo>
                  <a:pt x="1129804" y="-21955"/>
                  <a:pt x="1021082" y="8371"/>
                  <a:pt x="1342104" y="25267"/>
                </a:cubicBezTo>
                <a:lnTo>
                  <a:pt x="1592826" y="40015"/>
                </a:lnTo>
                <a:cubicBezTo>
                  <a:pt x="1607574" y="49847"/>
                  <a:pt x="1625998" y="55671"/>
                  <a:pt x="1637071" y="69512"/>
                </a:cubicBezTo>
                <a:cubicBezTo>
                  <a:pt x="1646783" y="81651"/>
                  <a:pt x="1638885" y="105134"/>
                  <a:pt x="1651820" y="113757"/>
                </a:cubicBezTo>
                <a:cubicBezTo>
                  <a:pt x="1672677" y="127662"/>
                  <a:pt x="1700981" y="123589"/>
                  <a:pt x="1725562" y="128505"/>
                </a:cubicBezTo>
                <a:cubicBezTo>
                  <a:pt x="1730478" y="143253"/>
                  <a:pt x="1733358" y="158845"/>
                  <a:pt x="1740310" y="172750"/>
                </a:cubicBezTo>
                <a:cubicBezTo>
                  <a:pt x="1748237" y="188604"/>
                  <a:pt x="1766893" y="199512"/>
                  <a:pt x="1769807" y="216996"/>
                </a:cubicBezTo>
                <a:cubicBezTo>
                  <a:pt x="1772363" y="232331"/>
                  <a:pt x="1768963" y="254289"/>
                  <a:pt x="1755058" y="261241"/>
                </a:cubicBezTo>
                <a:cubicBezTo>
                  <a:pt x="1723966" y="276787"/>
                  <a:pt x="1686233" y="271073"/>
                  <a:pt x="1651820" y="275989"/>
                </a:cubicBezTo>
                <a:cubicBezTo>
                  <a:pt x="1641988" y="290737"/>
                  <a:pt x="1630250" y="304380"/>
                  <a:pt x="1622323" y="320234"/>
                </a:cubicBezTo>
                <a:cubicBezTo>
                  <a:pt x="1615371" y="334139"/>
                  <a:pt x="1608196" y="348946"/>
                  <a:pt x="1607575" y="364480"/>
                </a:cubicBezTo>
                <a:cubicBezTo>
                  <a:pt x="1603252" y="472548"/>
                  <a:pt x="1607575" y="580789"/>
                  <a:pt x="1607575" y="688944"/>
                </a:cubicBezTo>
              </a:path>
            </a:pathLst>
          </a:custGeom>
          <a:solidFill>
            <a:schemeClr val="accent2">
              <a:lumMod val="75000"/>
            </a:schemeClr>
          </a:solidFill>
          <a:ln w="38100">
            <a:solidFill>
              <a:srgbClr val="006699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24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368152"/>
          </a:xfrm>
        </p:spPr>
        <p:txBody>
          <a:bodyPr>
            <a:noAutofit/>
          </a:bodyPr>
          <a:lstStyle/>
          <a:p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А сороки тут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взлетели, сразу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лес весь облетели.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Первый услыхал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беду - волк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, он шёл по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берегу.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Ветку толстую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сломал, зайке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бросил и сказал: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«Ты, дружок, не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суетись, лапками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 сук держись».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51758"/>
            <a:ext cx="3638321" cy="456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016" y="1564676"/>
            <a:ext cx="1584176" cy="14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64676"/>
            <a:ext cx="1728192" cy="157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http://s3.hostingkartinok.com/uploads/images/2014/01/823e367b9fe2d72ec3621dbd06fdebcc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92896"/>
            <a:ext cx="3456384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769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Autofit/>
          </a:bodyPr>
          <a:lstStyle/>
          <a:p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Зайка лапкой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ухватился, а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народ лесной столпился.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Волку все кричат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«Ура!» Радуется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детвора.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Тут и мама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подбежала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пожалела,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отсчитала:</a:t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«Помощь не всегда 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придёт, можешь 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ты уйти под лёд</a:t>
            </a:r>
            <a:r>
              <a:rPr lang="ru-RU" sz="2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!»</a:t>
            </a:r>
            <a: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772816"/>
            <a:ext cx="2099706" cy="2515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2" y="3071020"/>
            <a:ext cx="2151744" cy="3480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421" y="2115430"/>
            <a:ext cx="2599427" cy="311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473" y="2757625"/>
            <a:ext cx="1277571" cy="15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627" y="4461835"/>
            <a:ext cx="3862850" cy="2114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38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84976" cy="172819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Дети</a:t>
            </a: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, правило </a:t>
            </a:r>
            <a:r>
              <a:rPr lang="ru-RU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простое и </a:t>
            </a: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для вас оно </a:t>
            </a:r>
            <a:r>
              <a:rPr lang="ru-RU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такое:</a:t>
            </a: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«Не ходите вы по льду, можете  попасть в беду!</a:t>
            </a:r>
            <a:b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И на нём вы не играйте, и, конечно, не гуляйте!</a:t>
            </a:r>
            <a:b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Есть места, где тонкий лёд, знайте это наперёд!»</a:t>
            </a:r>
            <a:b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ru-RU" sz="24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24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8880"/>
            <a:ext cx="6118859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504" y="2366562"/>
            <a:ext cx="2677592" cy="322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5856" y="3313123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ОПАСНО,</a:t>
            </a:r>
          </a:p>
          <a:p>
            <a:pPr algn="ctr"/>
            <a:r>
              <a:rPr lang="ru-RU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  <a:r>
              <a:rPr lang="ru-RU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онкий лёд!</a:t>
            </a:r>
            <a:endParaRPr lang="ru-RU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29" y="4013132"/>
            <a:ext cx="2188012" cy="2741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59" y="4013132"/>
            <a:ext cx="2180902" cy="273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84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277</TotalTime>
  <Words>107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Поучительная история для ребят и для зверят</vt:lpstr>
      <vt:lpstr>Презентация PowerPoint</vt:lpstr>
      <vt:lpstr>Мама в дом, он хохотать, и в хоккей зовёт играть. Зайки на него косятся, маму огорчать боятся. Зайка долго их не ждал, взял коньки и убежал. Речка льдом сверкает чистым, голубым и серебристым… </vt:lpstr>
      <vt:lpstr>Быстро он коньки надел, через снег перелетел… Не поймёшь, на льду кто мчится, то ли заяц, то ли птица, А сороки-то галдят, маму слушаться велят. Крутит зайка головой, и летит вперёд косой… </vt:lpstr>
      <vt:lpstr>Что такое? Треск какой? Зайчик наш взмахнул рукой, Обломилась корка льда, и случилась с ним беда! Провалился  в воду он, треск идёт со всех сторон, Держится за кромку льда, а в коньках уже вода! </vt:lpstr>
      <vt:lpstr>А сороки тут взлетели, сразу лес весь облетели. Первый услыхал беду - волк, он шёл по берегу. Ветку толстую сломал, зайке бросил и сказал: «Ты, дружок, не суетись, лапками за сук держись». </vt:lpstr>
      <vt:lpstr>Зайка лапкой ухватился, а народ лесной столпился. Волку все кричат «Ура!» Радуется детвора. Тут и мама подбежала, пожалела, отсчитала: «Помощь не всегда придёт, можешь ты уйти под лёд!» </vt:lpstr>
      <vt:lpstr> Дети, правило простое и для вас оно такое: «Не ходите вы по льду, можете  попасть в беду! И на нём вы не играйте, и, конечно, не гуляйте! Есть места, где тонкий лёд, знайте это наперёд!»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25</cp:revision>
  <dcterms:created xsi:type="dcterms:W3CDTF">2017-02-18T07:10:10Z</dcterms:created>
  <dcterms:modified xsi:type="dcterms:W3CDTF">2017-03-05T12:05:17Z</dcterms:modified>
</cp:coreProperties>
</file>