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71" autoAdjust="0"/>
  </p:normalViewPr>
  <p:slideViewPr>
    <p:cSldViewPr>
      <p:cViewPr varScale="1">
        <p:scale>
          <a:sx n="63" d="100"/>
          <a:sy n="63" d="100"/>
        </p:scale>
        <p:origin x="-15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/>
          <a:lstStyle/>
          <a:p>
            <a:r>
              <a:rPr lang="ru-RU" dirty="0" smtClean="0"/>
              <a:t>Наша Родина-Россия</a:t>
            </a:r>
            <a:endParaRPr lang="ru-RU" dirty="0"/>
          </a:p>
        </p:txBody>
      </p:sp>
      <p:pic>
        <p:nvPicPr>
          <p:cNvPr id="1026" name="Picture 2" descr="https://placepic.ru/wp-content/uploads/2021/06/c8715d9086469.560c83827b8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6725816" cy="483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e7.pngegg.com/pngimages/207/802/png-clipart-yellow-eagles-illustration-double-headed-eagle-heraldry-byzantine-empire-coat-of-arms-eagle-animals-chick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6742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pravlife.org/sites/default/files/field/image/2022.05.06/georgi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865"/>
            <a:ext cx="9144000" cy="67961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cdn.culture.ru/images/3de81764-bddc-5589-897b-7a93cd715a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gas-kvas.com/uploads/posts/2023-01/1673559502_gas-kvas-com-p-detskie-risunki-rossiya-matushka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dn2.imgbb.ru/user/79/797709/201507/f27798402d05400f776ac6c5f20f36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8777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top-fon.com/uploads/posts/2023-01/1674659390_top-fon-com-p-fon-dlya-prezentatsii-zheleznaya-doroga-dl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yesofcorsa.com/wp-content/uploads/2017/11/Moscow-Wallpaper-Download-F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672"/>
            <a:ext cx="9144000" cy="7334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s://kartinkin.net/pics/uploads/posts/2022-08/1660371669_58-kartinkin-net-p-moskva-stolitsa-rodini-krasivo-foto-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6" name="Picture 4" descr="https://i01.fotocdn.net/s108/8eb7334f3a55d629/public_pin_l/23750585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cdn.lenta.ru/images/2020/03/19/10/20200319100819085/square_1280_312995fdc0b1cda28e377a99d547bd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pic.rutubelist.ru/video/91/04/9104bac6716aa6f3896cffd8e57b2e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topuch.com/o-chem-nam-rasskazivayut-gerbi/805311_html_18c56470d31f5d4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191"/>
            <a:ext cx="9144000" cy="6772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Наша Родина-Россия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Родина-Россия</dc:title>
  <dc:creator>Лика</dc:creator>
  <cp:lastModifiedBy>Alion</cp:lastModifiedBy>
  <cp:revision>3</cp:revision>
  <dcterms:created xsi:type="dcterms:W3CDTF">2023-03-14T18:11:46Z</dcterms:created>
  <dcterms:modified xsi:type="dcterms:W3CDTF">2023-03-14T18:35:17Z</dcterms:modified>
</cp:coreProperties>
</file>