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25F9-BC76-4FCB-BD64-A0F72A26934A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5B3C-12B8-4C88-B861-5655EA3AF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04055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Наша армия родная.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рмия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908720"/>
            <a:ext cx="4312096" cy="2484120"/>
          </a:xfrm>
          <a:prstGeom prst="rect">
            <a:avLst/>
          </a:prstGeom>
        </p:spPr>
      </p:pic>
      <p:pic>
        <p:nvPicPr>
          <p:cNvPr id="5" name="Рисунок 4" descr="армия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3501008"/>
            <a:ext cx="4627488" cy="3200772"/>
          </a:xfrm>
          <a:prstGeom prst="rect">
            <a:avLst/>
          </a:prstGeom>
        </p:spPr>
      </p:pic>
      <p:pic>
        <p:nvPicPr>
          <p:cNvPr id="6" name="Рисунок 5" descr="армия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908720"/>
            <a:ext cx="4255120" cy="2448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Десантники</a:t>
            </a:r>
            <a:endParaRPr lang="ru-RU" dirty="0"/>
          </a:p>
        </p:txBody>
      </p:sp>
      <p:pic>
        <p:nvPicPr>
          <p:cNvPr id="4" name="Содержимое 3" descr="вдв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3" y="980728"/>
            <a:ext cx="4248472" cy="2520279"/>
          </a:xfrm>
        </p:spPr>
      </p:pic>
      <p:pic>
        <p:nvPicPr>
          <p:cNvPr id="5" name="Рисунок 4" descr="вд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717032"/>
            <a:ext cx="4405496" cy="3024336"/>
          </a:xfrm>
          <a:prstGeom prst="rect">
            <a:avLst/>
          </a:prstGeom>
        </p:spPr>
      </p:pic>
      <p:pic>
        <p:nvPicPr>
          <p:cNvPr id="7" name="Рисунок 6" descr="вдв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717032"/>
            <a:ext cx="4191000" cy="2952328"/>
          </a:xfrm>
          <a:prstGeom prst="rect">
            <a:avLst/>
          </a:prstGeom>
        </p:spPr>
      </p:pic>
      <p:pic>
        <p:nvPicPr>
          <p:cNvPr id="8" name="Рисунок 7" descr="вдв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35488" y="980728"/>
            <a:ext cx="4429000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Летчики</a:t>
            </a:r>
            <a:endParaRPr lang="ru-RU" dirty="0"/>
          </a:p>
        </p:txBody>
      </p:sp>
      <p:pic>
        <p:nvPicPr>
          <p:cNvPr id="4" name="Содержимое 3" descr="летчик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836713"/>
            <a:ext cx="4464496" cy="3384376"/>
          </a:xfrm>
        </p:spPr>
      </p:pic>
      <p:pic>
        <p:nvPicPr>
          <p:cNvPr id="5" name="Рисунок 4" descr="летчик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3212976"/>
            <a:ext cx="4752528" cy="3429000"/>
          </a:xfrm>
          <a:prstGeom prst="rect">
            <a:avLst/>
          </a:prstGeom>
        </p:spPr>
      </p:pic>
      <p:pic>
        <p:nvPicPr>
          <p:cNvPr id="6" name="Рисунок 5" descr="ввс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60" y="4365104"/>
            <a:ext cx="2664296" cy="2304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Эмблемы</a:t>
            </a:r>
            <a:endParaRPr lang="ru-RU" dirty="0"/>
          </a:p>
        </p:txBody>
      </p:sp>
      <p:pic>
        <p:nvPicPr>
          <p:cNvPr id="4" name="Содержимое 3" descr="ввс1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75856" y="692696"/>
            <a:ext cx="2553072" cy="2664296"/>
          </a:xfrm>
        </p:spPr>
      </p:pic>
      <p:pic>
        <p:nvPicPr>
          <p:cNvPr id="5" name="Рисунок 4" descr="вдв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3933056"/>
            <a:ext cx="2664296" cy="2376264"/>
          </a:xfrm>
          <a:prstGeom prst="rect">
            <a:avLst/>
          </a:prstGeom>
        </p:spPr>
      </p:pic>
      <p:pic>
        <p:nvPicPr>
          <p:cNvPr id="6" name="Рисунок 5" descr="морской5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60" y="1196752"/>
            <a:ext cx="2088232" cy="1991092"/>
          </a:xfrm>
          <a:prstGeom prst="rect">
            <a:avLst/>
          </a:prstGeom>
        </p:spPr>
      </p:pic>
      <p:pic>
        <p:nvPicPr>
          <p:cNvPr id="7" name="Рисунок 6" descr="мотостр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72200" y="4581128"/>
            <a:ext cx="2520280" cy="2088232"/>
          </a:xfrm>
          <a:prstGeom prst="rect">
            <a:avLst/>
          </a:prstGeom>
        </p:spPr>
      </p:pic>
      <p:pic>
        <p:nvPicPr>
          <p:cNvPr id="8" name="Рисунок 7" descr="ракета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44208" y="260648"/>
            <a:ext cx="2448273" cy="1924818"/>
          </a:xfrm>
          <a:prstGeom prst="rect">
            <a:avLst/>
          </a:prstGeom>
        </p:spPr>
      </p:pic>
      <p:pic>
        <p:nvPicPr>
          <p:cNvPr id="9" name="Рисунок 8" descr="танк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75856" y="3861048"/>
            <a:ext cx="2520280" cy="2533576"/>
          </a:xfrm>
          <a:prstGeom prst="rect">
            <a:avLst/>
          </a:prstGeom>
        </p:spPr>
      </p:pic>
      <p:pic>
        <p:nvPicPr>
          <p:cNvPr id="10" name="Рисунок 9" descr="погран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44208" y="2348880"/>
            <a:ext cx="1944216" cy="21602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Сухопутные войска</a:t>
            </a:r>
            <a:endParaRPr lang="ru-RU" dirty="0"/>
          </a:p>
        </p:txBody>
      </p:sp>
      <p:pic>
        <p:nvPicPr>
          <p:cNvPr id="1026" name="Picture 2" descr="D:\Наташа\Картинки\мотостр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836712"/>
            <a:ext cx="4191000" cy="2971800"/>
          </a:xfrm>
          <a:prstGeom prst="rect">
            <a:avLst/>
          </a:prstGeom>
          <a:noFill/>
        </p:spPr>
      </p:pic>
      <p:pic>
        <p:nvPicPr>
          <p:cNvPr id="5" name="Рисунок 4" descr="мотостр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4005064"/>
            <a:ext cx="4263008" cy="2664296"/>
          </a:xfrm>
          <a:prstGeom prst="rect">
            <a:avLst/>
          </a:prstGeom>
        </p:spPr>
      </p:pic>
      <p:sp>
        <p:nvSpPr>
          <p:cNvPr id="1028" name="AutoShape 4" descr="data:image/jpeg;base64,/9j/4AAQSkZJRgABAQAAAQABAAD/2wCEAAkGBxQSEhUUExQUFhUXGR4aGBgYGBcaHBwgHxseHBsfGyAaHiggGholHB4cITEhJSorLi4uHB8zODQsNygtLisBCgoKDg0OGxAQGywkICQsNDQsLCwsNCwsNCw3LCwsLCwsLCwsLCwsLCwsLCwsLCwsLCwsLCwsLCwsLCwsLCwsLP/AABEIAMIBAwMBIgACEQEDEQH/xAAcAAACAgMBAQAAAAAAAAAAAAAEBQMGAAECBwj/xABHEAACAQIEAwYDBgQDBgUEAwABAhEDIQAEEjEFQVEGEyJhcYEykaEUI0KxwdEHUmLwcqLhJDOCkrLxFUODwtJTdLPTFmNz/8QAGgEAAwEBAQEAAAAAAAAAAAAAAAECAwQFBv/EADARAAICAQMCAwcEAgMAAAAAAAABAhEDBBIhMUEiUWEFE3GRwdHwFDKBsWKhFSNy/9oADAMBAAIRAxEAPwBRweiTqjyH9zhbVgs3+I8z1ODMjmWVIX8RM9fbABP3h/xH88cMr92j6fAovWZOPIZ8LoGGK+mIOJrL3kEKPLmemNZasyiRNzPreP0xznqupp/pX8pxTdYUZY4xl7Qlxwl9CCmpuQW8IB3Pl++Jc4B3h6+HaR+EYmyPhps1/E0CADZR+7fTA2bb70+Uf9Iwnfuv5NYqL1lUqUfqTZGkS5i8DmSRfBpyp/p9MLctWIBIkFj9MSTU5En3Pl5f3ON8H7OTyvabX6hpdgurqX4l/XGiFKyIGIKPECPiv674MOWNQaqQkcxb5xjY88XJWJK3ES3IcsMZRRYTgXu2mJT02P52wwytJbTAPrMAAkkDnYH1w7QUyfh2QNYOzCFCsR1JAtvyBKz6j2BfLuL6frizcALsSdOkOkUxz0q4LHzJ69ZOKxxIVadV1vAO0jnB5+/zxjHKpTcUbSwuMFLvZx38WZYx0QAZEbfpjijmCbOvv/e2OqlFlIIW0G7Ax6eeNTE5oVCxCnTBW8T19cEPTpqIifLA9Kp0CbD4d4wSzIgnn/f9zhoRCtH+VMbVCP8Ay9ziCpxFj8I/X++WOE4g5IHn0/vy+uEM9I4dmxpHlA+sY64tRWrThthJ9wv/AHxT8vxIgkTz/XDTN8R+4aTyI/yt+px8zKUlmVeZ7r0TWLcMOB1fu6Ygbf8Ax/fE2ZoitrpggAqDMeh/TFd4dntJA6A/+39sE5XiUVWnpH+X98VkyNZpV2+5K0cvdKQy4JRFHv0BkK0e43wca14BvpJ+ukfW/tivZfiUmof5mb6T++MyfFLs7bbfIGfqZ9sVnk/eu/T+kRj0rePd8SfgGlHdR/NB9ef54cZmsFb0BP0j8z9MU3h2f8SsObmfW2G1TPy6zsSJ9Nz9MXq5Vmp+S/oWDSOeLehFnMuPtLU77yTM3JvbpfF6V4Wn7D6xihpVDVtcHUzb8rmcPv8AxA6E8iPzx0e0JuMIL86GWj0zyuVdjntBWDolOY1OD/mYfthisBYP4dH/AOMz9RisVeI/eqp/mEek4OqZ3w1P8Cn5CMZ5JbcMPU0x6VzySj5Ba1BHLGYrn/iZxvDt+Qfo5AWTqoGRTqLEiwk87TG18AFoc++OclVb7agDFQXpAwJmSpg9NyJx2RNRvX9cd2TjHH4HZo3u1WX/ANfcZ0FXu5JI0i5kACOuAs1VEkgyIUg/8AwqzeelalPbU+99vP5YaPT0uqHYBCfRaasfnt74rIv+pGWiknrcj+P9jbLUlCAMfgtvz3b/ADEj2wo4nas45yR/ftg6nOm8ybn3knlgTionMv5OfzjBPjGkGkbnq5yX5yd0GBOkNcC4ESPbHbZoKwXWJtYkSYwkpZgJX1krAYje/T3wLVfWzP4fEZub+WOnHGopeh5Oryb8036ssOYgCS0f4oGNUqxQes+nX35YRcUzYqspGyqNzzO/S+CKVYdysTIJG88pP5jE5VcGVo5Vni/Us3DO0X4aiqTsDE/2f7jFsqZamU7xFQFN4AlT0tI3xUexnBmqnvYsPg5X2LT5Gw85j4cXipmsvQy5oyCxMkJETyk+QvA/1x5WWovhnq5vE/CuQChnyc2GgAKulRyAEADBXGWo0wS6rqJuBczvcxOFS8SpmoT8MAKOe1iZ3vE477QgM2oEEMAZHMgf6/ljCTp8M20+FTmoy44EtTNaidCKgG5Ag/T0xFkQXksSTym//bBCiEeeYP0BwuR9IG/Pr+mO3Tzbmkaa/Twx6eW1dvqHU8poBO97YX5hSTO/rP6f6csSd/8A4v8AN64R8bzclVGqAPEBIvymPLHpnyw7o04gwp8hvtGOwNRHhAuu/r64r9DiBFBgC2udI5kT9dpx32czBFdVYsQxAgybyOu3PAMfZs6arDoxH1ODA5dWT0/LA3FUivUH9ZP1nE2codywJNnQOP1HtH5Y8iONSyp+p9pqZKGkl6r6HCtoqMOhjECZrxz7/MziXPD72oBzaMCcYyhpFW5Muoew29sTPFGWRmkUlp4fBf0G0aulekgke7H9sQtXOgKNzb9T+2BspXJo0Ga50NPnFRx87Y0WEpqPIn5z+2NJ4ovP/KOTFKtBv/xZPTOhFMfjbnOwTBTZidukD1a35YDy+qrlBVP/ANaotuQhNOI6D/D5H8his+KM83ItHJQ0N+j+odk8sUIJ3kYky+YlP7640tcmAeo5f64ByL+E+xxeugpJGHsDnfZLB7wGDE7xbb98bq5jwseqL9cR0syCT/j0xPnBMdcBZhvw/PCy404QXoa6Jp5sz/y+5i3vf5YzAL8RMwDTAFrqSbW641jrjp40uDwsusmskq82Wrs9lFNVnsZqKAfIMuENVSr1OoJH1jFl7Kf7un/jX6sMV/PGcw886jH6nGOoVUvzsej7Llcsk/X7i7PZcd6o8p/PDjidOKtY/wBS0x7AT/0ge+F+ap/7Qvmv6/64ccWX71AdyzVD7tb6ADF562pepj7N/dPI/IKLGQASBblbCziY/wBpqQL6z85OGl9QW+4vqPM4BzxP2ms5EAu0fMr/AK4WZXSD2ZPZvm+y+7FfFsmq0y1pgfnjjLZAFZPljvjTfdt7fniei3hGO2lZ4rk2rFvCciHkkDc7jHedpCn4RtMwLcsTcCqRT9zgoURXLTa8Ajfb6i+M5q4s3wZFDLFvoh1V4vpTSNNOmrFIUQIVLdSTMCZ/PC7KZhKpHiIFtgOQA/TCDi+ZPiWbai0eZA/bAWRzJVhHyxyQwKUd0urO/V62WOfu8XCXzLtxbhNRKTVAddP+YDbfcct98a4DnWZCj+JSLTyN4g/3vh1w/g2azGRdqVeDsERlkn+VidiRPzF8eb0c06VfEWBBg6iZBFiDPPEfpU+jHj9pzxRqcbZdq4ikwYEEciD9PKYwHlunlzwzXtFkamVNOvUZXF1bu6hAPmwUwOWJaPC0q5fvKBVioLMJLMw62MWHKMGHDsmn2NdV7TjnwOLVSfyFY8SmwHpOEtXhYepUMn4yPlbDytl2VNUeE7GDHznAOWfx1P8A/R/zbHa3xweRjW6VMRfYB3xQExH6YKTI93VpGSfvE5/1DHReM0zESAJI9BhrVyhNWnE2qr5mxn9PrilyrE1UqD+OCazHqFJ9wMN+NKr5eibEjw/MD9sL+MZRlYWOw6csRpm17kKzDw1JieUfvOPOxwnGatM+p1ubBLT0pr5oHzx+/qf42/OMM+1FAPQpxyOmR0KkfthLxbOUxWJpsHm8Ly6zNhfBy1e9o0hVqIFeYCkrAUssvaW8ahZsDN+uEoNyt8cl6jPFYYqDul9EK61LTSpKDIAa/wDxsT+eFvHJ0oQeQH54sNfMU3yiBd1YgGwUdQDz9rW3xXuM3VYmB+37422P35yyzR/46l14RcOzGVH2M0z4vG+/nEflhS+UCvHKJHuB/rhv2dzyIrLVOkFQVJB31H5W/PAPEa6tUlDI0gSOonr7Ymm8xO7boWl5fUiytNSwPIET/fpgSgI0eaX/AOYj9MTqLMBJJB6fynEdNhppdRqBEHrI/XD1KtJIr2K1FSbddPqJsqrHNETYMXj2In1jBFS5+uOuHUyc0RB+GOfliPO1u7Uj8VxB9cXli24xRloM0YY8uWT72AnhtQ3gf8o/bGYVPVJMk/XG8dVep4Lmm+hYaXaKoEasgFJS0hYmG5AGLidsF8A7RaJ7yk9QRqa67cze3zjC3tFSBRCSq6DIQA39h0/fFi/hxnKTZlWLokI1mLA7XAAIBMA2MjyOM5pNcl412sDfMUXqGtTJ7tT8DAB6e0owm94gibDnJw14eiZ6rrpypiFVoI9yMVztg477MVqR1DMVZsIVAJCz57TiDs1kDVq06dN6+ppBNNtIFjBksq2aOfpfEPGnyaY82SKcIPhllrZoUqqiqNBDQfUH+/njXaRKgph0SVeoSWGxmYDHcEdIjfFMzf2k1itUuzqTDPJJANrn4rc8WvL9pKlDKqtaglVHeFcVDqUrMkJJAFrmBvucDx8qXkZwnOMZLsyv5vvXXToj5/tiRO+Nlpkny1H/ANuH3EOI061SKVCrSfSC6VQqDeNSbkgnyGK9QztQVi+lyFbTAOg/vjfc6sy29iPLd5SGk0zIn+YfphlwmrCktYybbRYDp5Ybcc4/ls0y93RqJURQtRCFJJGzagSCDcSSDbCepXABtpi5m5Hsu3rJwrbQ0vFyLOJUidUXIP6Yg4M0q2mNYg7XtuBzg+WHvZ7N0zUJanUf+VgBE+hIk+k+mLFx7gcAZmii6wDqgAcoDEAeIDYjpfljmg3FUzv1Msc574P89DXAu0FIZLMrAVzSMIwlWcTpuQQrSfnF8ef5KiZRqlyZB8m/1xeESmyp3wFINTQsTaSQOd1BnqfbCLtV2YagQ1IOabLLEsDcSTyEWBbn7RioS5owk04p9x3mOG0DlNYpCTTIqOSfiLgIFtAI3O0gEc8JG4JGTr5qmyo+XIGpSVcSUC6SDeST8uc444u+YoZaiFeo1BzrKMBOoJJuCbAFuhsZFpxNxPjxo5enlGRwCwq1A1xcSABHKQTvcC9sWgbi+oXwvte9LLsKuXSpSIAbxMjiROpZBBPOPLBPBa2TqqS9ZKLt4tTMQJM/FJgb+WF/Ga9MZDT4i+YdGbUhXSiSVKkmPFfxAdR54Y/w+p5VmqGsKTUhRMhmUSRcWI1E2/DH1jBXBCj4uDtOAHvo8JLLIZTOtTsVOxtg/h9IvNVJBpsdUwNNmU6lI31aR88VDLZV8g6E5goe6R2UCWBZiSqi4BCw0nTvG9sMcjnM7XGb+/WiDTLVGqBELgiAhMCCdpCiw35lxtPqS1K7GfFsxUZgCpeof/KTxMN5LRZV82gYFr8FqEA1nWnTiWCtcD+pjF/SIvc43Q48NH2fJUdVUrLsCQoOzNqJ1uQeZufPGqVNzVVawGarg7bUqUR8cWB52Gq5tjraUuTllb6kGayad1ryquUX4qjwtMz/AC2DOfQR54FyyjRRYMXinUaWEIumoD4RF4u2/PcYZcZqq9Md9mNbK+kUwFUHzRV3gT4mnY7YROmmmFeZ1OFQwbNTEGB/Vz2sNsceoir8J7OhyykvHK/JeX5xQUyr3lVFIYqJDGygSB4Rz35b2vbEAF+bN+X7YKqhquYDAQKtJue/h1bxf8O3TfGUaKqA2oEwfCLbjz3PPnjls9Z+BP4v7r8Z1SrgIObarbwNv1wNUgnaMSuvh1aYv0PzvynpiNhbDQ0k02ifKqLGSMHLQEE6j8p5xz88BZFZI64NRLRpMg3t0M46EcGVGky5n4hvpuqbzEdN8U/tDmn+0VAvi0eG0b26dP3xcaENpgGQw5f1Sf1xSKgmu72CmbkwCZ5E9MaI87P0oHOS1X1C/njMP8jkcg1NTUbMq5HiC02YT5ELsd8ZibMB/wAQ4llIags1BUsKaQV1E/ErVI0exjmMDcD7O1aZqldVM6dJVSDUZT5soUAgkdCQRPPB57U6cvTp0clTpLMd7Hdo5ixIP4rT8ZxJXTMZp+8rZpaYbSCMuAB5AlYi5898Z3RfXqLM1wqgoqJVqaHUWepBPooksNxNovacLezmYq5c1HotUqeBhKhggkgSWKnqbWIMXw04vSyGWzL09LsFUN3jwzFuYiYmdV7csMc/2uasIy2WVKekDXWYKlhBtaQSDsfbD3MVeQgz/Ac01Pv2u4N0GxSRsQbRMmYxHxXimmnl6KoqIEJaGBfU3xawYgxYD1uZxJXzQLJTbMVMygiaWW1Kgk/DrYXHKSMS1e6Snoc5bKWOynM12BB0gsGMCRHKJ5xGKt9xrhcDPi+bfMVg4pimEpLTV6xvpWTtqKgGZ+LCWnkazZhGWaySs6qRFOZAiAYcC5kSCBvh2vBGzGXOZSg9UglS+bqgCTfwUh5RdiRJ6YS5GtTem6ZurmWcNoTLUrAxF2CjxdJkXB3wKXZE07sIz2cPeN30FibrSjQOQEL4lAA/EYtiJaIrAhacoOU6b+xiPngDPcWSFppQXLoq6XCDxvBMlyT8R2Ppg9OMd2oajQNVbSwfVE8mVRKmbXxUm64IXXkMyGXqUxYJTUXm5j3JxaOxPEFzBh3IpksCw5QPCT0k/njzHjvaV640AaE/EOZ8vTEvZnitXLB6iFSkp3isCbEkBhG0THuMZuDatlbqPVeFZNa7VqRhK1NQyRYNHxCOkFCJ21HA/B3ObyrBlJIXURzEHn0uIPrgHMcXbL5uhVVgAyRqSbq2odb/AIPl6YNp8Zp0K7OHLfaWuyCQGPhZTF4YyZ6k7YzoqwnhXA/tFN9DBVpvpOokiUWVJnkRYkG41SDbG6fCVrBxWppUSk4gGAVBHgMc13W15BtGwfCe1VPLV8xRKakaG1EXXVqLAiQQACL+d4jFX4r2szCMVp6qQIjU4XWRvFhFomRPrGGlY/F1GmYylLLlvtNRWUM3dru+kkxA6Q5XSRpI9YxUxk2FNnpU2p5Y1V+8YAMJMCDuyANJAkeGdxiOuTo70I1VpPeOzK6gzaV32mS0jaMG5LPUG01M69Ss94pklUURY2v5wBy260mxtULckrjMa6Q70q/hJXUpM+EtrtJ3g4O4hlvve8zVU16jtqqUaWvVeSQbDTB09N7TGG3EHq6YDLk8pfu4dXd1LNZWX1Iix9cSDieXohRw/uaHhIqZisdVVreOxkbn4eYYQIxVh0Yrq1CP95GToR/uqJIdgJsxi7HmfPlgrO8UYUe7y1L7NQiNTkmqRM2naTJ5nCjJ0y7k0AzkKRqrFBERdTNoEbdYw0qZSk+oF6mcq6YGgRST3+ER5n2x1QlcX+fn8HK4U/z8+YmpSwdqNNnIBLVSJiAZMyAp8vocE5FVF6h1OXQrtezCIPmQd4EcpxJSauMswWoopDdRDNBnnsVMHrzxNRy+lKbakQbtUqN4iSsqQOaKQI98cuVPiMe56Gkksa3y7Pjn6DXheXqOmWqEQKdTSxUamA1aGJ3Ai3XbATUFpVRMwGIMmTG3rgzgGQq/73L5kDWYYAhlJgSTP4twRb6DAfF6VVX+/jWbyBEjYTFibbgbRvjmeJx7npY9X7+e1r+SEuTJ2nkNvIYirG2JsspOmATflfnjviyqS5UqpDG177xpjriU/FR2TkoKkuxDlnuP75YLGYOkASTyAF8CUKTgBmCgEGCDvG9uX6zsMB53OinG8+XTHYlyeRkz3HcH1+KVlUd2zaib8gvnJ2wHleGtVqBmaR+FRJABMm7WWSZtzOO6FZa7rTplmXdyVg7+504AqcWY1vugZHhQB2AjntGqfPFWzzpSsvVLhdh9868tIAIEW5icZhMe0GcFvsk+Zp1DPurwfUYzGXI7Qi7U9oTmG069VIGRC6SWgi53IE2wl4fWVWMoHEHwk29T1j6b43k6tIU6qOgLsPA8mQRcADYA7E+eB1y7KfGvnHLaeXljRLsDdchfFKyM5KKogDVpYlS27FZ2E9DFjFjhtwevliB3vihdThry0mAoO59DeYjCLNZw1QoMSogECIHnG+OsijIwam3iAmRuOp8vXBttUG7mzdbPVVdgfuzqDFE8Kg2jwi0i3phznKi/ZadUOjVzV8TKsOAEIC6hvtfrI6ThFlcnUrOQo1Nc739fTzw/yXBkJam0klKbAxGklm1CJgnSIvzwpUuoLc+hnFOKvWpKzO86wui2iNJvYAapjDE5gUcrTrUQoqISpaNOvVsNvvIjnF+fLFY47kVp1CqMStomJggG8W54ZdlOFisdLsdC8pO58uQt5YW1JWg3W6YoqV3ku3xEkkwLk3Plz+uLPwHO6VU1MzSUHZgyFk5iVYxPoJ88K+N1FpVqlFQCFJDbxJiInpG/mfLCeppBsZHWIPnbyxbjaIumMe1GV0ZhpcPrAfWAFBnewtuJ98DZFu6Ya57uoCjH+k8x1gw3th9leJUqtLuq666YUnVsVMgKVO4n+5wFxDhqUFDUapq03kEFRpBiYN7tF7AYndXDKUG+UH8PzbMlKnUI1ZWodR604MR1hoiOowky/EKotrPO3K5JuDY3JN5+mIqudcqtMsxVfhU7DYfkB8sS57hdRKaOSDrnwjcRG/zwcIe3/RxRzBVtQaCDMjrOIs5ntZS58AgX6kk+gvsMScNybuHVbACXPl089sd57gtSkiOUYBzCmxE9DFwY5YdKxbnR1lqxpDWQQWBCiYMWk+gBt5x0ODuOZ5czmabLpUsq6zBEGT8QkywWBbeBEbYU1KL6CYMUwJPQMxFgerHlgnIZTVSf7pi9mDifCoksT62v5HCpdQ3Ng/HKi9/UCMWQMQhJ1Wmd+f674nDmmhDBTrWPwkzEieQiQbXkRa+J+FcANZTUDSoYKQsapJuTPKL4ednODUnDLVDFkdkAv4QLaisyRqBBINjE74JNUNXZnZ3IUnRC1IumozBZgGgeKoiidIkX2BY8sFVs8wy1RdKiUOh6YGg7gqdNkeAYE338sVPK8UajWJUxDkCPCL+GI2iOWJeHZ0KGpioQHADlgAIBm1zJMztyPXGie1GT8T5N0q7DuRP4gLgWm0edib+eLH24qFPu2FMhEVKewZT4dR8x4SOUXMnFbyVWiHXXU8IXUSFMhtBIAvuDF9p5Y67Q50VqjN+I6NtoCXHmQYG3I4VeIrdSotvZilGXBZ9LN4pIYiw020i5AbUZ6AYI7R5dpphiukEy2oHQpKqpI30WEnkSZAwh4RmXp0gkCSTckiJ0ryH9c8/hxHxbj2lqbx4gCZmYDMTYx4rg+EiL4z93crfJtDUyglt7DTNVKtLUlZFKIY1IYAmCJi15s0eViLhcSp933rw0U2AUgagZvc/hgXJNrjrgTinGGGaqVS6AsqqQAxF6d5BsRLMCJ/XA3E+J/eVv5X0+EM0ghbE8jDXib88P3MVPjoWtbk2UvML4HXZqNRjqK6gTcnc6QQDtEmY3HthX2iQgqSCvITz2NhzF/rhpQrUlyVVO91MzI4IDgAiTpaQDLAEWkb9RgDi2Y76oAzIpIEVGkCNJJ1bkAkgTHIdMWuWYbvDQj1Emdj5W/LBOTFMtFRmVTs6iSp6kfiHUAziGvTChSGkndenSDz9sczBCmw/KedsNkF3yi5pUAp5vLMg+E9+BI9GEj0OMxTKlCDAhvMbH0kA/MY3iNo7G/G+z/c1CaSk0ymsaiJibhecjzwd2a4XSaoNWqpTemSrJIKuDBBAMzcH5YsvbKlqod5TlyoKnT0P4vQHp1wl7FZhKB0d6Fd/iU9eUecWxnubiXSUhJkuDxmnpN4gjMI21QfLa18W7gNFD3lOkpUN8SNyMQ1zeDbBnFssjnv1E1ENykEsOsWmPy64X5biNHvTUpVSD+JWputj5sALX2xMpOQ0khd2Zyio7FJBBIYMLqQdvKJIjnixUl+9YGlKtTDalIIlSQ4KsQIIIPscC8RzVLRVroRJH3mgqdrBoBmQN7bCca7P9oxUYEU2MgCfDp/zEG5wnb5GnXBWO2+RNPMrMQ6KQwgKSAFaI2EjbzGGHDForUS4VlUDWlWn4vJkJ353HLFj4hQFdXoupLqddI29vYjwn/TCftF/D51y616bF8wvirKLgk3+75+HaOYE72xrHxKiHwzntPwDvHbMISQ6gEKqmGHMwwsRGwPPyxSq+VdT4lKwenO2x5+2LX2a7Y9z8VJ4/peQTHLVdJ8ifTC/tFxyrm3moYUfCkkhfmbnzxSltVMNm58CCmjDnA5jBK1vDEyN48+vl64GPiMD+/IYeLwzu8s1UfGCtx+G+B+o+nCBeFcN7zXcKUQvB3YR+HrfHXDcvWzUIrLqRIGptIgtO/qcWfhFGjmadJgStRfggTpI+JJ5oeQNxPngKvSXL18v4NKFWpuD0JvPmCZ9sTu5FVB+S4L9nR31aidMp+JfDLeRE7EYLy2XNWjURwfDqakwjSwNNhJHUao98GOHoUTU06hSBLCfjQb3PQGQfLAvB+PUHeaKss8mO3Mxyv5dMZNt8l8CukhzWSZrSyBTYWemykgz1iffDLs/nadYXB1qO7qUo3BMRG+g/LBlDg+mpWppanmAXAGwPMD3+hGE/Dc7R71ZdS6kgmCGABg6tQB8sPqI2D3OYdQIo1GUwL6TTIjzIKaZ8pw/OikyMxHibwmDdrzy8NuZib4Iz1JSLBRrJKMVkK0bm9h5dMIcnm2qKcvmCisfh8UQwMBh4bieYNwfPC6j6FO7X8LajnXUAkVH10/6g5JAHoxK+2FmRphnRWsGcA8okgY9K4dk6ecZUqXq5fUpWaindTOudRhltpMXxma/hqhbVTLUtoUMGE+rX+uOrHLjkwkueDzPNZdqZZHEMpvPruOoO84ZfY+7rsrzZWZZG/hJU+hIxa+K/w+zNWu7qaQRjzeSBtYRFhFp98d5zsbm3qq2inZO7Zu8EEhSNUABlHkJP6NsCt8GPwkmSrlDImNdwfPxLB9ffAnG6YYpBky1O+3hYxB5AhgcWWl2PzveVIowrEMCalIEMCGtDWBMj5Yc1P4ftWM1XVYcsoQi2qCwMp/MDEbThdwPMs5k3V2pssOrAFeczEDrMj1EHHWWIWoNayFaGXnYwffHpPF/4cNmKrVGrmWM3ggDkB4dgLYH4x/DqvWqtVFWnLcoIAgAAekAXxToSsp60ZpVQWPhqgEdfHp/I2jp8xOJ0nDtqEvzBBBUg7R6QR5HFyyPYjOd4RVWmEYpLBwboQQYsSDFx5+WCe1HYnMV6lSsrLJUBUtNr/FO5vy54ElVjt9DzBqRm+/Tp68hiVUJx1TFoiIP9++O6LxPyxFmlI6K+eN4jasJ5fPGsLcytkfM9F7N8YV0NOt4VZYlgQpBsfEpIFvPHnXFMo9GuyOxJVrNe45EHpGJ+F1jTqaZRDMHWCIM8ypUrB8xiz8R4d9sVJKo6fExqal7uCWcySVAN9zM9TeUtrIfKAeD9pnpwCQ3Ik1qi/MPb9Mc9paJpOuZpMtSnUsDOsBgNiRa9yByvitghWMQygmJFiOsbjr5YvXB8kudy5pDwlwADY6WW6kgLqg7TezHbA1TsE7RNwTtEjjS1FiCIYLoqCIvYEOPkTipZzLHKZkp4GAIKlxIKm6kkCRbfoZxmRy5o5g0a6eINoM7q3K45G1/MEYt/HOyr5jLvmlYzRpKAvNtJZnnzCER1M4EqlQN2iGrngaNPMfdzTYIR4WBDG0MgUqwO4I2mzY9P4JmO8oqYjlBmfrcjzx5Nw/hvf8MqlPE9KG6kAGSvpEn2GLt/DXtImYoCkYWtTsR/MvI+2HCPISYj/iV2bWhOcoQssO9pxYk7MByk2I8564rfGOCEZX7VTdO6ZgoWSXuLjaLfl6Y9n49w/wC0ZatRMeNCB5H8J9mg4+fXr1FQUWLQrElTsG2Nuo2+eLpEptdCThTorg1JAHQTi4pmctUpuvfUwKixc6YPIkNHPFLytMuQoBIxcchCIAQoI5bxjLIVAT9m+INlMyAAKgJuqkN5BlIm9/li49p8kuYVags0GVEFjI3EcxigZjiLd+alIBSbCIFup9cWDs92izSNHco8821A/wDN4vrhSi+o0+w77McRDUwjvVqJ8I1U9II6E8x5E+2Klx/KvkMxCqGpPdGKTH9IaxJXzPMYcdoFq0pzVBzQVyBUQfeIGP4h4SBPO2/riFs03EKS0KuYy5aQyNdGBEiCrRrBU8owlxz2B+Qy7O8bSqFmqWqidKElDcR4QR4rdGPphN28yncZinmVHhrC4DaYdYBmx3EH1nAXBFenVqUX0uEJmm1wdJuUO6tzBEYfU6eTZ8xQqVmpM0wWYhSXEgxOnUCegM3wftkPqjeS4pSzFBqT93TkgqWqUnOoXHhvIOx8icS8SdzldZVKb0WGoESsGAZ0brdSPCMUvhNapl66rV71IOllllIkx8pxePsSVcxVyr1HVcxSV1JvLCFBBJkfDBBncbYezxUhKXAT2e4hqzNJgtMa6YDlV1AkEgFWULEg9OV8eh6D1OPLMtUalQXNISK2TqFK9MxJViFYn+aGUX6TOPTeH55a1NaiMCrCRG2NYxpENk2g40VxLfrtc/3sMa6XX9PbrhiIyMaxIfUTzH74zTPMRsfP0wwI+nntB+eBMw07KT039gPDg4oeYEmw8hgSppWY1WsIRj+S3/YYAFlUOo3fpzuef4fL6YBzvGxSRqjGrpE9RJCmwmnG464b1aeqAGcAXvTrz76SOX548z/iJxjUy5VHLKkNUMOPHyB1sTIG/mcMRTc1V1uzt8TMzGNpJJPtJxGzCIvjuOZ9hjWi22EMiBXz+WMx1GMwAHcXyNRMxVSoGLgs7EXJUnUXnpBmbD0xauy9GlmKb5dmp+NTFRQVYE28S7E7Hob+puj5tK1H7TQWkW7oq5ZNZ0XJUAX3x4rw/OtRcOtowtvmOyTi3D3y1apRqDxIYPmORHkRf3w97L8UfI5ru6qwA0Mp2nz5eYPmMZxPtD9qehVekoq0SviUnxqpnSw5mecjc4Z/xAyX2lFz1EBgAFraUZdP8rMCxIP4f+XfFNEpkf8AEPhzU82uaDa6NcqVboQACh9hI9+mPTuDFalBQfhqJBi0/hPuQRjzHszx+lXoNks3Ol47twJ0tyPkQYOLN2V4pUoIcs9MvVSpoWCNLCJmSRYi/wD2OGMqnZLOnhvEXoVD4NRpPO0bK3uIONdpeHVOFZ9atGRTZtVMjaCfEnty8tOJf4jcOqGqc13JpiFFS4iZhT8Rm0D2GJqXapK2Tq5eoSWK6UNQqAoAgEQCSfI8ueEB6Dw/tPTqUWcnQVUtHXSJMft648ay2f0sxZEqFjJ1ibm5jpfAYR6QNwQ1jpYGY6x+uOKL+ISDvyxMgLbk1LCQiUweSCP9cSZvwoQLzy6+/TqcQniShQIYH8QtI8idhhQ1apXqrTUguzBVpg2H+I7eZxiots0tJA/EskLsJJEayNhNl+fIdB5YCosFPjXWvkdJ+cH8sNO1WdWRl6aaEpHxjUGL1dndiBf+UDlBwpy1UrBt5SAfztGNq4IsuvZn7MwIV3AbwtTqEwZ/CYOhwfY4WVKFLK13pP4k1AgENqUG4MjeAbxe2I+A5pO92amW3CFNDf8ADUEA+hjFo7R8O006Wfpp3iU/C4PhbTMKwKiwFweVxyxlTsq+BBmyPt9J10lXC3DagwiJkgGYixAP54Kz+YWjn2V+8VX0EMhHMADUrTzBHhIt1xYeIcAo5jJrmssS1amwqETcrADLHXSAfMr54rnb2l3tHL5pb27tyPmpPTn8xi1j45Fu8h3/ABU4axo5fNJB0AIzLcQbodtg0j/iGOkb7dw+nmaIAzGUJ1Ku7L+IepUBh5r5412M4umdyr5KuYLqVB6GLH1Bvin8D4pX4VnGDAgq2isnJhO469Qf3xpVElsq5+mKlPNgh8tm17nMjkGiJboSv1WeeEvCeM1OGZp6TuWp05CggeJWIZSDEiVM+U7WwRxMZYK+liuWzZLL4SNDCDEdAYI8iRywm4blKNWsgzOYmkojUpkwDZW1eILuLao2wxF8yX8R1zDLSy+Vr1KjH4NSgAcyTew6mB6YviyT+s7en74ScJ+yU/u8u+Up/wAyhqasbCNUwduu+GH2lSbVKMDkKtP5/FhcjCCDe3h6km59MYZsYvyF/wBMRAlrgo0TGl0a3oDvjYVwJ/EeYgiYt6AAc+mACa+25PxHn+X92xpFkyfhG36/M/piBabwFAYz0vZY57XJH1xJVoVJUaXtLEaT6D9cAFb7d8dbKZNmBirV8CHoTdmHos+5XHigcgX3w/7edoGzeaa/3dElKYgcjDH1YifSMIltffABon9hiU9OmI0HPpjZbCA7kY3jlaDETGMwgGHZXtC+UqWPgPxDlhp2p4AKs5nKCVPiq0xEod5HUHoL4X9qOz3cRUpsrU2MaVYsyEfzAgGDfcYH4Nxt6ciFYEEEMTcEQdgeWKAUUmKm2+L72bzSVaBpxSQgEOpLAOCIJvWUGYuItbFZ4xmKOYqa1+7MAQFEGOcCBPpjlODlqRekXZlYDToJmehAsRvfzwxGcTyQytVdDLUBupBAK32MFri3PDb/APmLroc0xrClQfKR0i4gX3tgTLdm8y4l1CqP/qECOu+ww1HBCjj7l6oEaYJYRF/92sNJvfAFnNftV9oR6dXWFdIhSzGdwYZjaeeF47O0gC5rDRp1QxQMLXBAa56QL2xb8nRhdK8Pk82YBSDzA8AG/W+K521zgGmgMutBl8T3BJn4RtYRffpgArOobKIHT+98EpSCLrcSJgeLc77C/wCWAVEmMdZzMFiATIWw/X54loZlauXMnYbAbDFk7IUjRSpmu9pLUVX0K92MLJIE7n4fn1wu4DwoV2gtEEWMgNIsJF/L3xbu2levSyRR6dBKdRlpr3ZaYEtYbaSF689sPoB5uxJuZJNyTc+eJs4ukhP5QAfUiT8iY9sNuyfcd4O9TUwYFDqYXBBFpAN7e+LPxDsildqjgoGYatSVWPiJkllKMY5+EjABRAkrznpHLrPLl88X3+HPaULOXreKmwiDtBmR9cLU4VXQaDXy709Mapq/C3xL4Um8Cx8sVzNUu4rFQwYKfCwm45G4w0I9FyxbhObVJJyle9Jjy/pPmPqMGdpMlSpU3pH/AHGZjuiIhXZgAt9oJ1A7QD0ws4Txmlm8qctmhKfhf8SHkw8x++NcOeqRVyWZcMiLCubQymabKT/fLABQ6DPlMwVfUGQwdBBPUFeRHPFw7T0xxDLfaKQ7yvS0qxClXZL7r+Ii23nit9oc/XJNOuzyrWaWgxN1nkQZxFw7NOqOaZaepb8p/LAANl8/XA7oAsBuhWY6yDthlwrh9d3DDLDSDLRTuRNxbb1thjwXi1fXqqMFMQWI1GPa/tOLHX48xdgubYIYgikCdrjxCY5YEgZJwvIZVY05DMBSL/EZ6eJiTHP38sN6VDKmCMlXI5Wn8zhAnFGE/wC2VI2tRWCPeCPSMSji8T/tdYqRY9yt5F/i26YuvUnnyH3+ymD9irERb7pPmeuNUhlGHeDKVCsb6aW2+07/AFwnXi4awzWYI5gUl+Qt+U9MHZeo7XFTOsvP7pdwbAeG0EeeJfxKSb6IPGVy4JP2N+u1HYdAX6frhZ2nzVKhlK1RMsyEiFYrRhS0KtlYkRM7b4KqVGNg2dvZx3K2EdTT5+9pxSf4i8QZdFAVK5DeN1qqq84SIQE3DfIYX8j2tdUUjG1OOcdLgEEN05YI4bkjVqKgIEm5NgB1PkMA02vj0/szwdqNNXp1NFRxLTpEDcA+Bo88TQw7hoyVOkiaxYbmoLncm0gX6HGY4y2brRetQU6ms1SnI8R6Uj/fTbGYrgmyu1szV+Fq1ZgwuCp2P5jFVo8KY1GUTpuA2k7dYEnFqyHHatJdFOSIAj4iPMcxgyl2hzCk+Es/IPrYDz07k77kjythtMVoTZfszQ5vWkc/s7mfTxR88NcvlmI066qgmw+yqQekAHeMF5bj+dFxR1CZju6gH0Nh6RiROK8Rq7UyQD/JAB2tr6bTODkdkeXSqWlC4sF1DKIux5jV1wyr5nOLpAasZ5/Z0E/5/wA4xqrxTiSID3OmIBYKCSSbfit7COdsby2b4kSYp0jI/EBbzsYn1nC+QE3eZzuyQ1SQCf8AdUB89VW3sMeScQzjVqj1XOpnMkwB6WFhaMX3tJxnP0qD95pUE92DCk3mdEG1gb483B5YQyRGiTzi2CeC0qTMVrBgCIDKJg+n6wfTD/g/ZQ5vLhqbUgynxamdSJ+EGxWI2gSb+g1T7DZqQU0Ag83Y7GxEJ74BktbstmcvWByoqNBjx92sGN7OfDGxt+mLDluH5mtTNPOIqoLhyaLgH/jB/TCXJUM5RzBWu9MFCNTO+/OxDBjI9MXE8YcgsKuUZUj4mIidrCbnCAr1bs1w9wJqshFvA+WUnzO+JsjwZcs+qnVaoV/CczSBN/JYt64bHPrX0r3WSZjEgvJZv+Tby/PElXMUkLLUo5LUpj/eLE8wfu9Ui1sAHVXOVl2SqyNYEvRPrEUyPK+2EPabhxzSBRRzHeKSymKJvF/gALA7n0xJmVybRqVAJuaVZSRO50uBPsMKSuUvfMc4jRt5zF488Uok2VWnVaj4XDKd9o9N8WnM8ZoZqiWqUm7wHVN1vpAsRfSYuP2wu7R5OgURsu9RmElg6BY8pBuedreeOOA5lNDCoLGxsTPTAM3lOICq5A1kmAq3YGNrelsP6ZNMqzZZgirD+Aw3n4rLHXywTwngeSMBMwFaOa6TtJnxR9cGZLgqFjo4gii4HjCyPP7wb7Rh/EXJDUz+VOkjLOAL3QGT7mI9sT/+NZUhdOXNjJilT3G0Hpv8hg+p2UzCuoGdAETPfKD/AEwDUvN/7OJ27L5sISmaduQAJIJ5CVYxg8IcivMdrKWnRoqSYn4Bab/MeHlYnpiR+2dMIQqOGIIT4WAMWkE7TgpOy3ETfvfFAE6WBjkCQk2xzT4FxAHxVLAyp0FuW90tucLwhybpdqlSnIy9bSq2hZAgWna2NZHjZRQBla8bmE3J3NupxI/Dc9IHfqR+L7sW6WC/ry88dvkc4AT9qX3pLHkNsHA+TnJ8VYl2GWzHickyqzbwiQXsQqge2POf4jZwVM3OmorBFUq6hYtIiCd5Jv8A9vRcvw/Oi32lBzjulgTcx74827VcEzf2io9Wmzl2MOillaLW07WEQemFwMreOjgpcwRSalf4pg8iN97g8jgXDEMuAZPvKo30qQ7eEtYEWsDv52x60ubVoZcxmlnZu5Yrfb/ybjCDsTwo0svqJVWqwxOtkYL+EeEg9T/xYKocHKygYeBio/2lxYG1glrW9sTwNSa6HWSqFUVamedXFiFp2EWtI2xmBsx2S1sWZiSf/wC+fLdqBP1xmCkVvl5v5ljp9ocih0ipA/8At2/cflgt+NZJL/aFckbinVt5bfSccU+A5Uf+WhP9QJ/MzjB2fyynV3SGeXiI/wCESYw/CR4jv/xrKlCwzSxMFdDBvYaZIxDR49lidIqUx5sKi/Vl3jpjqpw7LxCUUW9zpUkiNh7x1x2mRy1Mgd3TVzNtKzbqYtg8PkHJDmO0eVBI70MRYH7wg+e2OafGabrPegj+VUYn5Db3wyqUEdCrBNFiQVBFtjiRXAMLJPv9Bg8PkFMpnataedRMtSq0qVTWGir3gmxG+g6d9yItjzriPBKtCTUCwvO5BvFjEGfXHu1SmpOp5kiB1I6DyxzVpFwVtpIgre/rIwrHR4twbiRpOrotRDFylw3qGERj03szxv7STTYIraQQZVJkkMCNREiJ5b7Dm4qppsmgsDcMTA+X5YWVKedZpD5cxzjb/mFhg69RdBlWo0GtpoN1LFD7Xv72wGOy2XSGakCG2IYtPzP92wFTzmdKkAUDOzEGRf0i+Ofs+bjV3eWaB8I1T6DDpAF1OzlFyCtDYbKGPnJ0HfzjAGc7EqwBplwxMmQziOfKdXlOF+Y4+4bw0aVMgaTAJn1MiffAB47UVhC0j5d2AP3xai/MltDduwPPvoP9VJh+uBaHYao3xOqwTAALbbE3HyjAb8fzDbta5Cx4R6CbDEo4/UkMKVNSNyQTPLZtrHaTOHUvMVomrdimBjvUK8zpMg+Q295wRS7FIsF6xgmLKs/VsEUv4i5pNMpQIFo7tb+VsS5n+IztU1rlsutoAiT88KpjuIPkuxdJz4qxa5jTAjpMg+LG8z2Np6wtOs2kfHIBIPIAiJt8sFH+JTwwOWoFrXANr+V74GPb6sJihlB/6J/+QwVMLiYnY5AstUMgSdKT8gLn0xrKdigd6rX6KQLbb4mXt+5ictlQY201P0YRjT9vDcfZqIYgwyM6lTFj4iwPoRgqYXEFzPZR0rKtOsQAJZ1UyDNlBXmRf09cEN2Y0U2YVqgcWWCBLGy9CL+e044o9sQsTlUMcxVqz9WI+mCafbilUgjKs3OO+PSNgn54GphcSajwJmMtmcyzGJbvDJgRuRewj2x0/D6ms0xma5ppBmVY6zuNUTAGm3niNO2NOYGVqA7DS+ogxaQV2xIvHumVzHmZv/04W2Q7id1+H1AusZjMzKxcb6gLhhGxOOqPB6o2zeYB9KZ+hQiMYe0IkRls0dMyCki8EGdtp+eCKfH6Y8VTL5imu5c0ZAAvJ03AHXCakCo8j7eu32yojMrtThTUFNaZfnLhQAzCdOqNgMI8k4DqWUMAwJU3Bg7HyOLbx/gHfsa2X+1VC9zqoQpturBiY9V98K+KdnGoqrIazMd0fL1EPmVI1KyjnJBuLYPiM9PyXd5tBUQZVxazULjyPjwIcrlKQbvKNAeNxcOxsxG/eT7ctsef8GqZmk0otemw5gQPcMII9ceidlOL95SY1pEOSG7p2Dg3LeBWHxEjflg+AfEgVOGG5Wn88wPoGP54zFpAyzXhD/6FX/8AXjWC2KkMMsLMecHAFRRcxc74zGYyXUt9DumoDD3/ACxywxmMxa6iNZ+2iLWOIMo51rc7/tjMZhDXUkqoDcgE7SbnHdUQJFja4tjWMwAd0Dc4zNG6eYaf8sYzGYBEgxzmPi9sZjMIYj7U0F7rVpWesCfniHhvD6TUVLUqZJAklFJ29MZjMWuhD6iPjOXRa1MKqqDMgACbc4wudzJucZjMaRM2NeCUw9RgwDQBEieZ64fVOH0tDnuqex/Av7YzGYUil0EnDsuhWSqm3MDphFxG1UgWHTljMZhrqIhQ+IYd9mqCu1TUqt4uYB5DrjMZip9BLqW+rlKfcONCRG2kftgrJWVQLDSv5DGsZjmNzviCCaZgSA0HnyxHljY+2MxmKXQDrLse8qCTuP8ApXHOeqEJWgkRTbn5HG8ZiewGiotYYw3ZJ6OfqsYzGYbEibJ5SmaoBRCDMjSL7fucKeE0VNFWKgtBMkAmZ69cbxmBADBj1ON4zGY1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SEhUUExQUFhUXGR4aGBgYGBcaHBwgHxseHBsfGyAaHiggGholHB4cITEhJSorLi4uHB8zODQsNygtLisBCgoKDg0OGxAQGywkICQsNDQsLCwsNCwsNCw3LCwsLCwsLCwsLCwsLCwsLCwsLCwsLCwsLCwsLCwsLCwsLCwsLP/AABEIAMIBAwMBIgACEQEDEQH/xAAcAAACAgMBAQAAAAAAAAAAAAAEBQMGAAECBwj/xABHEAACAQIEAwYDBgQDBgUEAwABAhEDIQAEEjEFQVEGEyJhcYEykaEUI0KxwdEHUmLwcqLhJDOCkrLxFUODwtJTdLPTFmNz/8QAGgEAAwEBAQEAAAAAAAAAAAAAAAECAwQFBv/EADARAAICAQMCAwcEAgMAAAAAAAABAhEDBBIhMUEiUWEFE3GRwdHwFDKBsWKhFSNy/9oADAMBAAIRAxEAPwBRweiTqjyH9zhbVgs3+I8z1ODMjmWVIX8RM9fbABP3h/xH88cMr92j6fAovWZOPIZ8LoGGK+mIOJrL3kEKPLmemNZasyiRNzPreP0xznqupp/pX8pxTdYUZY4xl7Qlxwl9CCmpuQW8IB3Pl++Jc4B3h6+HaR+EYmyPhps1/E0CADZR+7fTA2bb70+Uf9Iwnfuv5NYqL1lUqUfqTZGkS5i8DmSRfBpyp/p9MLctWIBIkFj9MSTU5En3Pl5f3ON8H7OTyvabX6hpdgurqX4l/XGiFKyIGIKPECPiv674MOWNQaqQkcxb5xjY88XJWJK3ES3IcsMZRRYTgXu2mJT02P52wwytJbTAPrMAAkkDnYH1w7QUyfh2QNYOzCFCsR1JAtvyBKz6j2BfLuL6frizcALsSdOkOkUxz0q4LHzJ69ZOKxxIVadV1vAO0jnB5+/zxjHKpTcUbSwuMFLvZx38WZYx0QAZEbfpjijmCbOvv/e2OqlFlIIW0G7Ax6eeNTE5oVCxCnTBW8T19cEPTpqIifLA9Kp0CbD4d4wSzIgnn/f9zhoRCtH+VMbVCP8Ay9ziCpxFj8I/X++WOE4g5IHn0/vy+uEM9I4dmxpHlA+sY64tRWrThthJ9wv/AHxT8vxIgkTz/XDTN8R+4aTyI/yt+px8zKUlmVeZ7r0TWLcMOB1fu6Ygbf8Ax/fE2ZoitrpggAqDMeh/TFd4dntJA6A/+39sE5XiUVWnpH+X98VkyNZpV2+5K0cvdKQy4JRFHv0BkK0e43wca14BvpJ+ukfW/tivZfiUmof5mb6T++MyfFLs7bbfIGfqZ9sVnk/eu/T+kRj0rePd8SfgGlHdR/NB9ef54cZmsFb0BP0j8z9MU3h2f8SsObmfW2G1TPy6zsSJ9Nz9MXq5Vmp+S/oWDSOeLehFnMuPtLU77yTM3JvbpfF6V4Wn7D6xihpVDVtcHUzb8rmcPv8AxA6E8iPzx0e0JuMIL86GWj0zyuVdjntBWDolOY1OD/mYfthisBYP4dH/AOMz9RisVeI/eqp/mEek4OqZ3w1P8Cn5CMZ5JbcMPU0x6VzySj5Ba1BHLGYrn/iZxvDt+Qfo5AWTqoGRTqLEiwk87TG18AFoc++OclVb7agDFQXpAwJmSpg9NyJx2RNRvX9cd2TjHH4HZo3u1WX/ANfcZ0FXu5JI0i5kACOuAs1VEkgyIUg/8AwqzeelalPbU+99vP5YaPT0uqHYBCfRaasfnt74rIv+pGWiknrcj+P9jbLUlCAMfgtvz3b/ADEj2wo4nas45yR/ftg6nOm8ybn3knlgTionMv5OfzjBPjGkGkbnq5yX5yd0GBOkNcC4ESPbHbZoKwXWJtYkSYwkpZgJX1krAYje/T3wLVfWzP4fEZub+WOnHGopeh5Oryb8036ssOYgCS0f4oGNUqxQes+nX35YRcUzYqspGyqNzzO/S+CKVYdysTIJG88pP5jE5VcGVo5Vni/Us3DO0X4aiqTsDE/2f7jFsqZamU7xFQFN4AlT0tI3xUexnBmqnvYsPg5X2LT5Gw85j4cXipmsvQy5oyCxMkJETyk+QvA/1x5WWovhnq5vE/CuQChnyc2GgAKulRyAEADBXGWo0wS6rqJuBczvcxOFS8SpmoT8MAKOe1iZ3vE477QgM2oEEMAZHMgf6/ljCTp8M20+FTmoy44EtTNaidCKgG5Ag/T0xFkQXksSTym//bBCiEeeYP0BwuR9IG/Pr+mO3Tzbmkaa/Twx6eW1dvqHU8poBO97YX5hSTO/rP6f6csSd/8A4v8AN64R8bzclVGqAPEBIvymPLHpnyw7o04gwp8hvtGOwNRHhAuu/r64r9DiBFBgC2udI5kT9dpx32czBFdVYsQxAgybyOu3PAMfZs6arDoxH1ODA5dWT0/LA3FUivUH9ZP1nE2codywJNnQOP1HtH5Y8iONSyp+p9pqZKGkl6r6HCtoqMOhjECZrxz7/MziXPD72oBzaMCcYyhpFW5Muoew29sTPFGWRmkUlp4fBf0G0aulekgke7H9sQtXOgKNzb9T+2BspXJo0Ga50NPnFRx87Y0WEpqPIn5z+2NJ4ovP/KOTFKtBv/xZPTOhFMfjbnOwTBTZidukD1a35YDy+qrlBVP/ANaotuQhNOI6D/D5H8his+KM83ItHJQ0N+j+odk8sUIJ3kYky+YlP7640tcmAeo5f64ByL+E+xxeugpJGHsDnfZLB7wGDE7xbb98bq5jwseqL9cR0syCT/j0xPnBMdcBZhvw/PCy404QXoa6Jp5sz/y+5i3vf5YzAL8RMwDTAFrqSbW641jrjp40uDwsusmskq82Wrs9lFNVnsZqKAfIMuENVSr1OoJH1jFl7Kf7un/jX6sMV/PGcw886jH6nGOoVUvzsej7Llcsk/X7i7PZcd6o8p/PDjidOKtY/wBS0x7AT/0ge+F+ap/7Qvmv6/64ccWX71AdyzVD7tb6ADF562pepj7N/dPI/IKLGQASBblbCziY/wBpqQL6z85OGl9QW+4vqPM4BzxP2ms5EAu0fMr/AK4WZXSD2ZPZvm+y+7FfFsmq0y1pgfnjjLZAFZPljvjTfdt7fniei3hGO2lZ4rk2rFvCciHkkDc7jHedpCn4RtMwLcsTcCqRT9zgoURXLTa8Ajfb6i+M5q4s3wZFDLFvoh1V4vpTSNNOmrFIUQIVLdSTMCZ/PC7KZhKpHiIFtgOQA/TCDi+ZPiWbai0eZA/bAWRzJVhHyxyQwKUd0urO/V62WOfu8XCXzLtxbhNRKTVAddP+YDbfcct98a4DnWZCj+JSLTyN4g/3vh1w/g2azGRdqVeDsERlkn+VidiRPzF8eb0c06VfEWBBg6iZBFiDPPEfpU+jHj9pzxRqcbZdq4ikwYEEciD9PKYwHlunlzwzXtFkamVNOvUZXF1bu6hAPmwUwOWJaPC0q5fvKBVioLMJLMw62MWHKMGHDsmn2NdV7TjnwOLVSfyFY8SmwHpOEtXhYepUMn4yPlbDytl2VNUeE7GDHznAOWfx1P8A/R/zbHa3xweRjW6VMRfYB3xQExH6YKTI93VpGSfvE5/1DHReM0zESAJI9BhrVyhNWnE2qr5mxn9PrilyrE1UqD+OCazHqFJ9wMN+NKr5eibEjw/MD9sL+MZRlYWOw6csRpm17kKzDw1JieUfvOPOxwnGatM+p1ubBLT0pr5oHzx+/qf42/OMM+1FAPQpxyOmR0KkfthLxbOUxWJpsHm8Ly6zNhfBy1e9o0hVqIFeYCkrAUssvaW8ahZsDN+uEoNyt8cl6jPFYYqDul9EK61LTSpKDIAa/wDxsT+eFvHJ0oQeQH54sNfMU3yiBd1YgGwUdQDz9rW3xXuM3VYmB+37422P35yyzR/46l14RcOzGVH2M0z4vG+/nEflhS+UCvHKJHuB/rhv2dzyIrLVOkFQVJB31H5W/PAPEa6tUlDI0gSOonr7Ymm8xO7boWl5fUiytNSwPIET/fpgSgI0eaX/AOYj9MTqLMBJJB6fynEdNhppdRqBEHrI/XD1KtJIr2K1FSbddPqJsqrHNETYMXj2In1jBFS5+uOuHUyc0RB+GOfliPO1u7Uj8VxB9cXli24xRloM0YY8uWT72AnhtQ3gf8o/bGYVPVJMk/XG8dVep4Lmm+hYaXaKoEasgFJS0hYmG5AGLidsF8A7RaJ7yk9QRqa67cze3zjC3tFSBRCSq6DIQA39h0/fFi/hxnKTZlWLokI1mLA7XAAIBMA2MjyOM5pNcl412sDfMUXqGtTJ7tT8DAB6e0owm94gibDnJw14eiZ6rrpypiFVoI9yMVztg477MVqR1DMVZsIVAJCz57TiDs1kDVq06dN6+ppBNNtIFjBksq2aOfpfEPGnyaY82SKcIPhllrZoUqqiqNBDQfUH+/njXaRKgph0SVeoSWGxmYDHcEdIjfFMzf2k1itUuzqTDPJJANrn4rc8WvL9pKlDKqtaglVHeFcVDqUrMkJJAFrmBvucDx8qXkZwnOMZLsyv5vvXXToj5/tiRO+Nlpkny1H/ANuH3EOI061SKVCrSfSC6VQqDeNSbkgnyGK9QztQVi+lyFbTAOg/vjfc6sy29iPLd5SGk0zIn+YfphlwmrCktYybbRYDp5Ybcc4/ls0y93RqJURQtRCFJJGzagSCDcSSDbCepXABtpi5m5Hsu3rJwrbQ0vFyLOJUidUXIP6Yg4M0q2mNYg7XtuBzg+WHvZ7N0zUJanUf+VgBE+hIk+k+mLFx7gcAZmii6wDqgAcoDEAeIDYjpfljmg3FUzv1Msc574P89DXAu0FIZLMrAVzSMIwlWcTpuQQrSfnF8ef5KiZRqlyZB8m/1xeESmyp3wFINTQsTaSQOd1BnqfbCLtV2YagQ1IOabLLEsDcSTyEWBbn7RioS5owk04p9x3mOG0DlNYpCTTIqOSfiLgIFtAI3O0gEc8JG4JGTr5qmyo+XIGpSVcSUC6SDeST8uc444u+YoZaiFeo1BzrKMBOoJJuCbAFuhsZFpxNxPjxo5enlGRwCwq1A1xcSABHKQTvcC9sWgbi+oXwvte9LLsKuXSpSIAbxMjiROpZBBPOPLBPBa2TqqS9ZKLt4tTMQJM/FJgb+WF/Ga9MZDT4i+YdGbUhXSiSVKkmPFfxAdR54Y/w+p5VmqGsKTUhRMhmUSRcWI1E2/DH1jBXBCj4uDtOAHvo8JLLIZTOtTsVOxtg/h9IvNVJBpsdUwNNmU6lI31aR88VDLZV8g6E5goe6R2UCWBZiSqi4BCw0nTvG9sMcjnM7XGb+/WiDTLVGqBELgiAhMCCdpCiw35lxtPqS1K7GfFsxUZgCpeof/KTxMN5LRZV82gYFr8FqEA1nWnTiWCtcD+pjF/SIvc43Q48NH2fJUdVUrLsCQoOzNqJ1uQeZufPGqVNzVVawGarg7bUqUR8cWB52Gq5tjraUuTllb6kGayad1ryquUX4qjwtMz/AC2DOfQR54FyyjRRYMXinUaWEIumoD4RF4u2/PcYZcZqq9Md9mNbK+kUwFUHzRV3gT4mnY7YROmmmFeZ1OFQwbNTEGB/Vz2sNsceoir8J7OhyykvHK/JeX5xQUyr3lVFIYqJDGygSB4Rz35b2vbEAF+bN+X7YKqhquYDAQKtJue/h1bxf8O3TfGUaKqA2oEwfCLbjz3PPnjls9Z+BP4v7r8Z1SrgIObarbwNv1wNUgnaMSuvh1aYv0PzvynpiNhbDQ0k02ifKqLGSMHLQEE6j8p5xz88BZFZI64NRLRpMg3t0M46EcGVGky5n4hvpuqbzEdN8U/tDmn+0VAvi0eG0b26dP3xcaENpgGQw5f1Sf1xSKgmu72CmbkwCZ5E9MaI87P0oHOS1X1C/njMP8jkcg1NTUbMq5HiC02YT5ELsd8ZibMB/wAQ4llIags1BUsKaQV1E/ErVI0exjmMDcD7O1aZqldVM6dJVSDUZT5soUAgkdCQRPPB57U6cvTp0clTpLMd7Hdo5ixIP4rT8ZxJXTMZp+8rZpaYbSCMuAB5AlYi5898Z3RfXqLM1wqgoqJVqaHUWepBPooksNxNovacLezmYq5c1HotUqeBhKhggkgSWKnqbWIMXw04vSyGWzL09LsFUN3jwzFuYiYmdV7csMc/2uasIy2WVKekDXWYKlhBtaQSDsfbD3MVeQgz/Ac01Pv2u4N0GxSRsQbRMmYxHxXimmnl6KoqIEJaGBfU3xawYgxYD1uZxJXzQLJTbMVMygiaWW1Kgk/DrYXHKSMS1e6Snoc5bKWOynM12BB0gsGMCRHKJ5xGKt9xrhcDPi+bfMVg4pimEpLTV6xvpWTtqKgGZ+LCWnkazZhGWaySs6qRFOZAiAYcC5kSCBvh2vBGzGXOZSg9UglS+bqgCTfwUh5RdiRJ6YS5GtTem6ZurmWcNoTLUrAxF2CjxdJkXB3wKXZE07sIz2cPeN30FibrSjQOQEL4lAA/EYtiJaIrAhacoOU6b+xiPngDPcWSFppQXLoq6XCDxvBMlyT8R2Ppg9OMd2oajQNVbSwfVE8mVRKmbXxUm64IXXkMyGXqUxYJTUXm5j3JxaOxPEFzBh3IpksCw5QPCT0k/njzHjvaV640AaE/EOZ8vTEvZnitXLB6iFSkp3isCbEkBhG0THuMZuDatlbqPVeFZNa7VqRhK1NQyRYNHxCOkFCJ21HA/B3ObyrBlJIXURzEHn0uIPrgHMcXbL5uhVVgAyRqSbq2odb/AIPl6YNp8Zp0K7OHLfaWuyCQGPhZTF4YyZ6k7YzoqwnhXA/tFN9DBVpvpOokiUWVJnkRYkG41SDbG6fCVrBxWppUSk4gGAVBHgMc13W15BtGwfCe1VPLV8xRKakaG1EXXVqLAiQQACL+d4jFX4r2szCMVp6qQIjU4XWRvFhFomRPrGGlY/F1GmYylLLlvtNRWUM3dru+kkxA6Q5XSRpI9YxUxk2FNnpU2p5Y1V+8YAMJMCDuyANJAkeGdxiOuTo70I1VpPeOzK6gzaV32mS0jaMG5LPUG01M69Ss94pklUURY2v5wBy260mxtULckrjMa6Q70q/hJXUpM+EtrtJ3g4O4hlvve8zVU16jtqqUaWvVeSQbDTB09N7TGG3EHq6YDLk8pfu4dXd1LNZWX1Iix9cSDieXohRw/uaHhIqZisdVVreOxkbn4eYYQIxVh0Yrq1CP95GToR/uqJIdgJsxi7HmfPlgrO8UYUe7y1L7NQiNTkmqRM2naTJ5nCjJ0y7k0AzkKRqrFBERdTNoEbdYw0qZSk+oF6mcq6YGgRST3+ER5n2x1QlcX+fn8HK4U/z8+YmpSwdqNNnIBLVSJiAZMyAp8vocE5FVF6h1OXQrtezCIPmQd4EcpxJSauMswWoopDdRDNBnnsVMHrzxNRy+lKbakQbtUqN4iSsqQOaKQI98cuVPiMe56Gkksa3y7Pjn6DXheXqOmWqEQKdTSxUamA1aGJ3Ai3XbATUFpVRMwGIMmTG3rgzgGQq/73L5kDWYYAhlJgSTP4twRb6DAfF6VVX+/jWbyBEjYTFibbgbRvjmeJx7npY9X7+e1r+SEuTJ2nkNvIYirG2JsspOmATflfnjviyqS5UqpDG177xpjriU/FR2TkoKkuxDlnuP75YLGYOkASTyAF8CUKTgBmCgEGCDvG9uX6zsMB53OinG8+XTHYlyeRkz3HcH1+KVlUd2zaib8gvnJ2wHleGtVqBmaR+FRJABMm7WWSZtzOO6FZa7rTplmXdyVg7+504AqcWY1vugZHhQB2AjntGqfPFWzzpSsvVLhdh9868tIAIEW5icZhMe0GcFvsk+Zp1DPurwfUYzGXI7Qi7U9oTmG069VIGRC6SWgi53IE2wl4fWVWMoHEHwk29T1j6b43k6tIU6qOgLsPA8mQRcADYA7E+eB1y7KfGvnHLaeXljRLsDdchfFKyM5KKogDVpYlS27FZ2E9DFjFjhtwevliB3vihdThry0mAoO59DeYjCLNZw1QoMSogECIHnG+OsijIwam3iAmRuOp8vXBttUG7mzdbPVVdgfuzqDFE8Kg2jwi0i3phznKi/ZadUOjVzV8TKsOAEIC6hvtfrI6ThFlcnUrOQo1Nc739fTzw/yXBkJam0klKbAxGklm1CJgnSIvzwpUuoLc+hnFOKvWpKzO86wui2iNJvYAapjDE5gUcrTrUQoqISpaNOvVsNvvIjnF+fLFY47kVp1CqMStomJggG8W54ZdlOFisdLsdC8pO58uQt5YW1JWg3W6YoqV3ku3xEkkwLk3Plz+uLPwHO6VU1MzSUHZgyFk5iVYxPoJ88K+N1FpVqlFQCFJDbxJiInpG/mfLCeppBsZHWIPnbyxbjaIumMe1GV0ZhpcPrAfWAFBnewtuJ98DZFu6Ya57uoCjH+k8x1gw3th9leJUqtLuq666YUnVsVMgKVO4n+5wFxDhqUFDUapq03kEFRpBiYN7tF7AYndXDKUG+UH8PzbMlKnUI1ZWodR604MR1hoiOowky/EKotrPO3K5JuDY3JN5+mIqudcqtMsxVfhU7DYfkB8sS57hdRKaOSDrnwjcRG/zwcIe3/RxRzBVtQaCDMjrOIs5ntZS58AgX6kk+gvsMScNybuHVbACXPl089sd57gtSkiOUYBzCmxE9DFwY5YdKxbnR1lqxpDWQQWBCiYMWk+gBt5x0ODuOZ5czmabLpUsq6zBEGT8QkywWBbeBEbYU1KL6CYMUwJPQMxFgerHlgnIZTVSf7pi9mDifCoksT62v5HCpdQ3Ng/HKi9/UCMWQMQhJ1Wmd+f674nDmmhDBTrWPwkzEieQiQbXkRa+J+FcANZTUDSoYKQsapJuTPKL4ednODUnDLVDFkdkAv4QLaisyRqBBINjE74JNUNXZnZ3IUnRC1IumozBZgGgeKoiidIkX2BY8sFVs8wy1RdKiUOh6YGg7gqdNkeAYE338sVPK8UajWJUxDkCPCL+GI2iOWJeHZ0KGpioQHADlgAIBm1zJMztyPXGie1GT8T5N0q7DuRP4gLgWm0edib+eLH24qFPu2FMhEVKewZT4dR8x4SOUXMnFbyVWiHXXU8IXUSFMhtBIAvuDF9p5Y67Q50VqjN+I6NtoCXHmQYG3I4VeIrdSotvZilGXBZ9LN4pIYiw020i5AbUZ6AYI7R5dpphiukEy2oHQpKqpI30WEnkSZAwh4RmXp0gkCSTckiJ0ryH9c8/hxHxbj2lqbx4gCZmYDMTYx4rg+EiL4z93crfJtDUyglt7DTNVKtLUlZFKIY1IYAmCJi15s0eViLhcSp933rw0U2AUgagZvc/hgXJNrjrgTinGGGaqVS6AsqqQAxF6d5BsRLMCJ/XA3E+J/eVv5X0+EM0ghbE8jDXib88P3MVPjoWtbk2UvML4HXZqNRjqK6gTcnc6QQDtEmY3HthX2iQgqSCvITz2NhzF/rhpQrUlyVVO91MzI4IDgAiTpaQDLAEWkb9RgDi2Y76oAzIpIEVGkCNJJ1bkAkgTHIdMWuWYbvDQj1Emdj5W/LBOTFMtFRmVTs6iSp6kfiHUAziGvTChSGkndenSDz9sczBCmw/KedsNkF3yi5pUAp5vLMg+E9+BI9GEj0OMxTKlCDAhvMbH0kA/MY3iNo7G/G+z/c1CaSk0ymsaiJibhecjzwd2a4XSaoNWqpTemSrJIKuDBBAMzcH5YsvbKlqod5TlyoKnT0P4vQHp1wl7FZhKB0d6Fd/iU9eUecWxnubiXSUhJkuDxmnpN4gjMI21QfLa18W7gNFD3lOkpUN8SNyMQ1zeDbBnFssjnv1E1ENykEsOsWmPy64X5biNHvTUpVSD+JWputj5sALX2xMpOQ0khd2Zyio7FJBBIYMLqQdvKJIjnixUl+9YGlKtTDalIIlSQ4KsQIIIPscC8RzVLRVroRJH3mgqdrBoBmQN7bCca7P9oxUYEU2MgCfDp/zEG5wnb5GnXBWO2+RNPMrMQ6KQwgKSAFaI2EjbzGGHDForUS4VlUDWlWn4vJkJ353HLFj4hQFdXoupLqddI29vYjwn/TCftF/D51y616bF8wvirKLgk3+75+HaOYE72xrHxKiHwzntPwDvHbMISQ6gEKqmGHMwwsRGwPPyxSq+VdT4lKwenO2x5+2LX2a7Y9z8VJ4/peQTHLVdJ8ifTC/tFxyrm3moYUfCkkhfmbnzxSltVMNm58CCmjDnA5jBK1vDEyN48+vl64GPiMD+/IYeLwzu8s1UfGCtx+G+B+o+nCBeFcN7zXcKUQvB3YR+HrfHXDcvWzUIrLqRIGptIgtO/qcWfhFGjmadJgStRfggTpI+JJ5oeQNxPngKvSXL18v4NKFWpuD0JvPmCZ9sTu5FVB+S4L9nR31aidMp+JfDLeRE7EYLy2XNWjURwfDqakwjSwNNhJHUao98GOHoUTU06hSBLCfjQb3PQGQfLAvB+PUHeaKss8mO3Mxyv5dMZNt8l8CukhzWSZrSyBTYWemykgz1iffDLs/nadYXB1qO7qUo3BMRG+g/LBlDg+mpWppanmAXAGwPMD3+hGE/Dc7R71ZdS6kgmCGABg6tQB8sPqI2D3OYdQIo1GUwL6TTIjzIKaZ8pw/OikyMxHibwmDdrzy8NuZib4Iz1JSLBRrJKMVkK0bm9h5dMIcnm2qKcvmCisfh8UQwMBh4bieYNwfPC6j6FO7X8LajnXUAkVH10/6g5JAHoxK+2FmRphnRWsGcA8okgY9K4dk6ecZUqXq5fUpWaindTOudRhltpMXxma/hqhbVTLUtoUMGE+rX+uOrHLjkwkueDzPNZdqZZHEMpvPruOoO84ZfY+7rsrzZWZZG/hJU+hIxa+K/w+zNWu7qaQRjzeSBtYRFhFp98d5zsbm3qq2inZO7Zu8EEhSNUABlHkJP6NsCt8GPwkmSrlDImNdwfPxLB9ffAnG6YYpBky1O+3hYxB5AhgcWWl2PzveVIowrEMCalIEMCGtDWBMj5Yc1P4ftWM1XVYcsoQi2qCwMp/MDEbThdwPMs5k3V2pssOrAFeczEDrMj1EHHWWIWoNayFaGXnYwffHpPF/4cNmKrVGrmWM3ggDkB4dgLYH4x/DqvWqtVFWnLcoIAgAAekAXxToSsp60ZpVQWPhqgEdfHp/I2jp8xOJ0nDtqEvzBBBUg7R6QR5HFyyPYjOd4RVWmEYpLBwboQQYsSDFx5+WCe1HYnMV6lSsrLJUBUtNr/FO5vy54ElVjt9DzBqRm+/Tp68hiVUJx1TFoiIP9++O6LxPyxFmlI6K+eN4jasJ5fPGsLcytkfM9F7N8YV0NOt4VZYlgQpBsfEpIFvPHnXFMo9GuyOxJVrNe45EHpGJ+F1jTqaZRDMHWCIM8ypUrB8xiz8R4d9sVJKo6fExqal7uCWcySVAN9zM9TeUtrIfKAeD9pnpwCQ3Ik1qi/MPb9Mc9paJpOuZpMtSnUsDOsBgNiRa9yByvitghWMQygmJFiOsbjr5YvXB8kudy5pDwlwADY6WW6kgLqg7TezHbA1TsE7RNwTtEjjS1FiCIYLoqCIvYEOPkTipZzLHKZkp4GAIKlxIKm6kkCRbfoZxmRy5o5g0a6eINoM7q3K45G1/MEYt/HOyr5jLvmlYzRpKAvNtJZnnzCER1M4EqlQN2iGrngaNPMfdzTYIR4WBDG0MgUqwO4I2mzY9P4JmO8oqYjlBmfrcjzx5Nw/hvf8MqlPE9KG6kAGSvpEn2GLt/DXtImYoCkYWtTsR/MvI+2HCPISYj/iV2bWhOcoQssO9pxYk7MByk2I8564rfGOCEZX7VTdO6ZgoWSXuLjaLfl6Y9n49w/wC0ZatRMeNCB5H8J9mg4+fXr1FQUWLQrElTsG2Nuo2+eLpEptdCThTorg1JAHQTi4pmctUpuvfUwKixc6YPIkNHPFLytMuQoBIxcchCIAQoI5bxjLIVAT9m+INlMyAAKgJuqkN5BlIm9/li49p8kuYVags0GVEFjI3EcxigZjiLd+alIBSbCIFup9cWDs92izSNHco8821A/wDN4vrhSi+o0+w77McRDUwjvVqJ8I1U9II6E8x5E+2Klx/KvkMxCqGpPdGKTH9IaxJXzPMYcdoFq0pzVBzQVyBUQfeIGP4h4SBPO2/riFs03EKS0KuYy5aQyNdGBEiCrRrBU8owlxz2B+Qy7O8bSqFmqWqidKElDcR4QR4rdGPphN28yncZinmVHhrC4DaYdYBmx3EH1nAXBFenVqUX0uEJmm1wdJuUO6tzBEYfU6eTZ8xQqVmpM0wWYhSXEgxOnUCegM3wftkPqjeS4pSzFBqT93TkgqWqUnOoXHhvIOx8icS8SdzldZVKb0WGoESsGAZ0brdSPCMUvhNapl66rV71IOllllIkx8pxePsSVcxVyr1HVcxSV1JvLCFBBJkfDBBncbYezxUhKXAT2e4hqzNJgtMa6YDlV1AkEgFWULEg9OV8eh6D1OPLMtUalQXNISK2TqFK9MxJViFYn+aGUX6TOPTeH55a1NaiMCrCRG2NYxpENk2g40VxLfrtc/3sMa6XX9PbrhiIyMaxIfUTzH74zTPMRsfP0wwI+nntB+eBMw07KT039gPDg4oeYEmw8hgSppWY1WsIRj+S3/YYAFlUOo3fpzuef4fL6YBzvGxSRqjGrpE9RJCmwmnG464b1aeqAGcAXvTrz76SOX548z/iJxjUy5VHLKkNUMOPHyB1sTIG/mcMRTc1V1uzt8TMzGNpJJPtJxGzCIvjuOZ9hjWi22EMiBXz+WMx1GMwAHcXyNRMxVSoGLgs7EXJUnUXnpBmbD0xauy9GlmKb5dmp+NTFRQVYE28S7E7Hob+puj5tK1H7TQWkW7oq5ZNZ0XJUAX3x4rw/OtRcOtowtvmOyTi3D3y1apRqDxIYPmORHkRf3w97L8UfI5ru6qwA0Mp2nz5eYPmMZxPtD9qehVekoq0SviUnxqpnSw5mecjc4Z/xAyX2lFz1EBgAFraUZdP8rMCxIP4f+XfFNEpkf8AEPhzU82uaDa6NcqVboQACh9hI9+mPTuDFalBQfhqJBi0/hPuQRjzHszx+lXoNks3Ol47twJ0tyPkQYOLN2V4pUoIcs9MvVSpoWCNLCJmSRYi/wD2OGMqnZLOnhvEXoVD4NRpPO0bK3uIONdpeHVOFZ9atGRTZtVMjaCfEnty8tOJf4jcOqGqc13JpiFFS4iZhT8Rm0D2GJqXapK2Tq5eoSWK6UNQqAoAgEQCSfI8ueEB6Dw/tPTqUWcnQVUtHXSJMft648ay2f0sxZEqFjJ1ibm5jpfAYR6QNwQ1jpYGY6x+uOKL+ISDvyxMgLbk1LCQiUweSCP9cSZvwoQLzy6+/TqcQniShQIYH8QtI8idhhQ1apXqrTUguzBVpg2H+I7eZxiots0tJA/EskLsJJEayNhNl+fIdB5YCosFPjXWvkdJ+cH8sNO1WdWRl6aaEpHxjUGL1dndiBf+UDlBwpy1UrBt5SAfztGNq4IsuvZn7MwIV3AbwtTqEwZ/CYOhwfY4WVKFLK13pP4k1AgENqUG4MjeAbxe2I+A5pO92amW3CFNDf8ADUEA+hjFo7R8O006Wfpp3iU/C4PhbTMKwKiwFweVxyxlTsq+BBmyPt9J10lXC3DagwiJkgGYixAP54Kz+YWjn2V+8VX0EMhHMADUrTzBHhIt1xYeIcAo5jJrmssS1amwqETcrADLHXSAfMr54rnb2l3tHL5pb27tyPmpPTn8xi1j45Fu8h3/ABU4axo5fNJB0AIzLcQbodtg0j/iGOkb7dw+nmaIAzGUJ1Ku7L+IepUBh5r5412M4umdyr5KuYLqVB6GLH1Bvin8D4pX4VnGDAgq2isnJhO469Qf3xpVElsq5+mKlPNgh8tm17nMjkGiJboSv1WeeEvCeM1OGZp6TuWp05CggeJWIZSDEiVM+U7WwRxMZYK+liuWzZLL4SNDCDEdAYI8iRywm4blKNWsgzOYmkojUpkwDZW1eILuLao2wxF8yX8R1zDLSy+Vr1KjH4NSgAcyTew6mB6YviyT+s7en74ScJ+yU/u8u+Up/wAyhqasbCNUwduu+GH2lSbVKMDkKtP5/FhcjCCDe3h6km59MYZsYvyF/wBMRAlrgo0TGl0a3oDvjYVwJ/EeYgiYt6AAc+mACa+25PxHn+X92xpFkyfhG36/M/piBabwFAYz0vZY57XJH1xJVoVJUaXtLEaT6D9cAFb7d8dbKZNmBirV8CHoTdmHos+5XHigcgX3w/7edoGzeaa/3dElKYgcjDH1YifSMIltffABon9hiU9OmI0HPpjZbCA7kY3jlaDETGMwgGHZXtC+UqWPgPxDlhp2p4AKs5nKCVPiq0xEod5HUHoL4X9qOz3cRUpsrU2MaVYsyEfzAgGDfcYH4Nxt6ciFYEEEMTcEQdgeWKAUUmKm2+L72bzSVaBpxSQgEOpLAOCIJvWUGYuItbFZ4xmKOYqa1+7MAQFEGOcCBPpjlODlqRekXZlYDToJmehAsRvfzwxGcTyQytVdDLUBupBAK32MFri3PDb/APmLroc0xrClQfKR0i4gX3tgTLdm8y4l1CqP/qECOu+ww1HBCjj7l6oEaYJYRF/92sNJvfAFnNftV9oR6dXWFdIhSzGdwYZjaeeF47O0gC5rDRp1QxQMLXBAa56QL2xb8nRhdK8Pk82YBSDzA8AG/W+K521zgGmgMutBl8T3BJn4RtYRffpgArOobKIHT+98EpSCLrcSJgeLc77C/wCWAVEmMdZzMFiATIWw/X54loZlauXMnYbAbDFk7IUjRSpmu9pLUVX0K92MLJIE7n4fn1wu4DwoV2gtEEWMgNIsJF/L3xbu2levSyRR6dBKdRlpr3ZaYEtYbaSF689sPoB5uxJuZJNyTc+eJs4ukhP5QAfUiT8iY9sNuyfcd4O9TUwYFDqYXBBFpAN7e+LPxDsildqjgoGYatSVWPiJkllKMY5+EjABRAkrznpHLrPLl88X3+HPaULOXreKmwiDtBmR9cLU4VXQaDXy709Mapq/C3xL4Um8Cx8sVzNUu4rFQwYKfCwm45G4w0I9FyxbhObVJJyle9Jjy/pPmPqMGdpMlSpU3pH/AHGZjuiIhXZgAt9oJ1A7QD0ws4Txmlm8qctmhKfhf8SHkw8x++NcOeqRVyWZcMiLCubQymabKT/fLABQ6DPlMwVfUGQwdBBPUFeRHPFw7T0xxDLfaKQ7yvS0qxClXZL7r+Ii23nit9oc/XJNOuzyrWaWgxN1nkQZxFw7NOqOaZaepb8p/LAANl8/XA7oAsBuhWY6yDthlwrh9d3DDLDSDLRTuRNxbb1thjwXi1fXqqMFMQWI1GPa/tOLHX48xdgubYIYgikCdrjxCY5YEgZJwvIZVY05DMBSL/EZ6eJiTHP38sN6VDKmCMlXI5Wn8zhAnFGE/wC2VI2tRWCPeCPSMSji8T/tdYqRY9yt5F/i26YuvUnnyH3+ymD9irERb7pPmeuNUhlGHeDKVCsb6aW2+07/AFwnXi4awzWYI5gUl+Qt+U9MHZeo7XFTOsvP7pdwbAeG0EeeJfxKSb6IPGVy4JP2N+u1HYdAX6frhZ2nzVKhlK1RMsyEiFYrRhS0KtlYkRM7b4KqVGNg2dvZx3K2EdTT5+9pxSf4i8QZdFAVK5DeN1qqq84SIQE3DfIYX8j2tdUUjG1OOcdLgEEN05YI4bkjVqKgIEm5NgB1PkMA02vj0/szwdqNNXp1NFRxLTpEDcA+Bo88TQw7hoyVOkiaxYbmoLncm0gX6HGY4y2brRetQU6ms1SnI8R6Uj/fTbGYrgmyu1szV+Fq1ZgwuCp2P5jFVo8KY1GUTpuA2k7dYEnFqyHHatJdFOSIAj4iPMcxgyl2hzCk+Es/IPrYDz07k77kjythtMVoTZfszQ5vWkc/s7mfTxR88NcvlmI066qgmw+yqQekAHeMF5bj+dFxR1CZju6gH0Nh6RiROK8Rq7UyQD/JAB2tr6bTODkdkeXSqWlC4sF1DKIux5jV1wyr5nOLpAasZ5/Z0E/5/wA4xqrxTiSID3OmIBYKCSSbfit7COdsby2b4kSYp0jI/EBbzsYn1nC+QE3eZzuyQ1SQCf8AdUB89VW3sMeScQzjVqj1XOpnMkwB6WFhaMX3tJxnP0qD95pUE92DCk3mdEG1gb483B5YQyRGiTzi2CeC0qTMVrBgCIDKJg+n6wfTD/g/ZQ5vLhqbUgynxamdSJ+EGxWI2gSb+g1T7DZqQU0Ag83Y7GxEJ74BktbstmcvWByoqNBjx92sGN7OfDGxt+mLDluH5mtTNPOIqoLhyaLgH/jB/TCXJUM5RzBWu9MFCNTO+/OxDBjI9MXE8YcgsKuUZUj4mIidrCbnCAr1bs1w9wJqshFvA+WUnzO+JsjwZcs+qnVaoV/CczSBN/JYt64bHPrX0r3WSZjEgvJZv+Tby/PElXMUkLLUo5LUpj/eLE8wfu9Ui1sAHVXOVl2SqyNYEvRPrEUyPK+2EPabhxzSBRRzHeKSymKJvF/gALA7n0xJmVybRqVAJuaVZSRO50uBPsMKSuUvfMc4jRt5zF488Uok2VWnVaj4XDKd9o9N8WnM8ZoZqiWqUm7wHVN1vpAsRfSYuP2wu7R5OgURsu9RmElg6BY8pBuedreeOOA5lNDCoLGxsTPTAM3lOICq5A1kmAq3YGNrelsP6ZNMqzZZgirD+Aw3n4rLHXywTwngeSMBMwFaOa6TtJnxR9cGZLgqFjo4gii4HjCyPP7wb7Rh/EXJDUz+VOkjLOAL3QGT7mI9sT/+NZUhdOXNjJilT3G0Hpv8hg+p2UzCuoGdAETPfKD/AEwDUvN/7OJ27L5sISmaduQAJIJ5CVYxg8IcivMdrKWnRoqSYn4Bab/MeHlYnpiR+2dMIQqOGIIT4WAMWkE7TgpOy3ETfvfFAE6WBjkCQk2xzT4FxAHxVLAyp0FuW90tucLwhybpdqlSnIy9bSq2hZAgWna2NZHjZRQBla8bmE3J3NupxI/Dc9IHfqR+L7sW6WC/ry88dvkc4AT9qX3pLHkNsHA+TnJ8VYl2GWzHickyqzbwiQXsQqge2POf4jZwVM3OmorBFUq6hYtIiCd5Jv8A9vRcvw/Oi32lBzjulgTcx74827VcEzf2io9Wmzl2MOillaLW07WEQemFwMreOjgpcwRSalf4pg8iN97g8jgXDEMuAZPvKo30qQ7eEtYEWsDv52x60ubVoZcxmlnZu5Yrfb/ybjCDsTwo0svqJVWqwxOtkYL+EeEg9T/xYKocHKygYeBio/2lxYG1glrW9sTwNSa6HWSqFUVamedXFiFp2EWtI2xmBsx2S1sWZiSf/wC+fLdqBP1xmCkVvl5v5ljp9ocih0ipA/8At2/cflgt+NZJL/aFckbinVt5bfSccU+A5Uf+WhP9QJ/MzjB2fyynV3SGeXiI/wCESYw/CR4jv/xrKlCwzSxMFdDBvYaZIxDR49lidIqUx5sKi/Vl3jpjqpw7LxCUUW9zpUkiNh7x1x2mRy1Mgd3TVzNtKzbqYtg8PkHJDmO0eVBI70MRYH7wg+e2OafGabrPegj+VUYn5Db3wyqUEdCrBNFiQVBFtjiRXAMLJPv9Bg8PkFMpnataedRMtSq0qVTWGir3gmxG+g6d9yItjzriPBKtCTUCwvO5BvFjEGfXHu1SmpOp5kiB1I6DyxzVpFwVtpIgre/rIwrHR4twbiRpOrotRDFylw3qGERj03szxv7STTYIraQQZVJkkMCNREiJ5b7Dm4qppsmgsDcMTA+X5YWVKedZpD5cxzjb/mFhg69RdBlWo0GtpoN1LFD7Xv72wGOy2XSGakCG2IYtPzP92wFTzmdKkAUDOzEGRf0i+Ofs+bjV3eWaB8I1T6DDpAF1OzlFyCtDYbKGPnJ0HfzjAGc7EqwBplwxMmQziOfKdXlOF+Y4+4bw0aVMgaTAJn1MiffAB47UVhC0j5d2AP3xai/MltDduwPPvoP9VJh+uBaHYao3xOqwTAALbbE3HyjAb8fzDbta5Cx4R6CbDEo4/UkMKVNSNyQTPLZtrHaTOHUvMVomrdimBjvUK8zpMg+Q295wRS7FIsF6xgmLKs/VsEUv4i5pNMpQIFo7tb+VsS5n+IztU1rlsutoAiT88KpjuIPkuxdJz4qxa5jTAjpMg+LG8z2Np6wtOs2kfHIBIPIAiJt8sFH+JTwwOWoFrXANr+V74GPb6sJihlB/6J/+QwVMLiYnY5AstUMgSdKT8gLn0xrKdigd6rX6KQLbb4mXt+5ictlQY201P0YRjT9vDcfZqIYgwyM6lTFj4iwPoRgqYXEFzPZR0rKtOsQAJZ1UyDNlBXmRf09cEN2Y0U2YVqgcWWCBLGy9CL+e044o9sQsTlUMcxVqz9WI+mCafbilUgjKs3OO+PSNgn54GphcSajwJmMtmcyzGJbvDJgRuRewj2x0/D6ms0xma5ppBmVY6zuNUTAGm3niNO2NOYGVqA7DS+ogxaQV2xIvHumVzHmZv/04W2Q7id1+H1AusZjMzKxcb6gLhhGxOOqPB6o2zeYB9KZ+hQiMYe0IkRls0dMyCki8EGdtp+eCKfH6Y8VTL5imu5c0ZAAvJ03AHXCakCo8j7eu32yojMrtThTUFNaZfnLhQAzCdOqNgMI8k4DqWUMAwJU3Bg7HyOLbx/gHfsa2X+1VC9zqoQpturBiY9V98K+KdnGoqrIazMd0fL1EPmVI1KyjnJBuLYPiM9PyXd5tBUQZVxazULjyPjwIcrlKQbvKNAeNxcOxsxG/eT7ctsef8GqZmk0otemw5gQPcMII9ceidlOL95SY1pEOSG7p2Dg3LeBWHxEjflg+AfEgVOGG5Wn88wPoGP54zFpAyzXhD/6FX/8AXjWC2KkMMsLMecHAFRRcxc74zGYyXUt9DumoDD3/ACxywxmMxa6iNZ+2iLWOIMo51rc7/tjMZhDXUkqoDcgE7SbnHdUQJFja4tjWMwAd0Dc4zNG6eYaf8sYzGYBEgxzmPi9sZjMIYj7U0F7rVpWesCfniHhvD6TUVLUqZJAklFJ29MZjMWuhD6iPjOXRa1MKqqDMgACbc4wudzJucZjMaRM2NeCUw9RgwDQBEieZ64fVOH0tDnuqex/Av7YzGYUil0EnDsuhWSqm3MDphFxG1UgWHTljMZhrqIhQ+IYd9mqCu1TUqt4uYB5DrjMZip9BLqW+rlKfcONCRG2kftgrJWVQLDSv5DGsZjmNzviCCaZgSA0HnyxHljY+2MxmKXQDrLse8qCTuP8ApXHOeqEJWgkRTbn5HG8ZiewGiotYYw3ZJ6OfqsYzGYbEibJ5SmaoBRCDMjSL7fucKeE0VNFWKgtBMkAmZ69cbxmBADBj1ON4zGY1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QSEhUUExQUFhUXGR4aGBgYGBcaHBwgHxseHBsfGyAaHiggGholHB4cITEhJSorLi4uHB8zODQsNygtLisBCgoKDg0OGxAQGywkICQsNDQsLCwsNCwsNCw3LCwsLCwsLCwsLCwsLCwsLCwsLCwsLCwsLCwsLCwsLCwsLCwsLP/AABEIAMIBAwMBIgACEQEDEQH/xAAcAAACAgMBAQAAAAAAAAAAAAAEBQMGAAECBwj/xABHEAACAQIEAwYDBgQDBgUEAwABAhEDIQAEEjEFQVEGEyJhcYEykaEUI0KxwdEHUmLwcqLhJDOCkrLxFUODwtJTdLPTFmNz/8QAGgEAAwEBAQEAAAAAAAAAAAAAAAECAwQFBv/EADARAAICAQMCAwcEAgMAAAAAAAABAhEDBBIhMUEiUWEFE3GRwdHwFDKBsWKhFSNy/9oADAMBAAIRAxEAPwBRweiTqjyH9zhbVgs3+I8z1ODMjmWVIX8RM9fbABP3h/xH88cMr92j6fAovWZOPIZ8LoGGK+mIOJrL3kEKPLmemNZasyiRNzPreP0xznqupp/pX8pxTdYUZY4xl7Qlxwl9CCmpuQW8IB3Pl++Jc4B3h6+HaR+EYmyPhps1/E0CADZR+7fTA2bb70+Uf9Iwnfuv5NYqL1lUqUfqTZGkS5i8DmSRfBpyp/p9MLctWIBIkFj9MSTU5En3Pl5f3ON8H7OTyvabX6hpdgurqX4l/XGiFKyIGIKPECPiv674MOWNQaqQkcxb5xjY88XJWJK3ES3IcsMZRRYTgXu2mJT02P52wwytJbTAPrMAAkkDnYH1w7QUyfh2QNYOzCFCsR1JAtvyBKz6j2BfLuL6frizcALsSdOkOkUxz0q4LHzJ69ZOKxxIVadV1vAO0jnB5+/zxjHKpTcUbSwuMFLvZx38WZYx0QAZEbfpjijmCbOvv/e2OqlFlIIW0G7Ax6eeNTE5oVCxCnTBW8T19cEPTpqIifLA9Kp0CbD4d4wSzIgnn/f9zhoRCtH+VMbVCP8Ay9ziCpxFj8I/X++WOE4g5IHn0/vy+uEM9I4dmxpHlA+sY64tRWrThthJ9wv/AHxT8vxIgkTz/XDTN8R+4aTyI/yt+px8zKUlmVeZ7r0TWLcMOB1fu6Ygbf8Ax/fE2ZoitrpggAqDMeh/TFd4dntJA6A/+39sE5XiUVWnpH+X98VkyNZpV2+5K0cvdKQy4JRFHv0BkK0e43wca14BvpJ+ukfW/tivZfiUmof5mb6T++MyfFLs7bbfIGfqZ9sVnk/eu/T+kRj0rePd8SfgGlHdR/NB9ef54cZmsFb0BP0j8z9MU3h2f8SsObmfW2G1TPy6zsSJ9Nz9MXq5Vmp+S/oWDSOeLehFnMuPtLU77yTM3JvbpfF6V4Wn7D6xihpVDVtcHUzb8rmcPv8AxA6E8iPzx0e0JuMIL86GWj0zyuVdjntBWDolOY1OD/mYfthisBYP4dH/AOMz9RisVeI/eqp/mEek4OqZ3w1P8Cn5CMZ5JbcMPU0x6VzySj5Ba1BHLGYrn/iZxvDt+Qfo5AWTqoGRTqLEiwk87TG18AFoc++OclVb7agDFQXpAwJmSpg9NyJx2RNRvX9cd2TjHH4HZo3u1WX/ANfcZ0FXu5JI0i5kACOuAs1VEkgyIUg/8AwqzeelalPbU+99vP5YaPT0uqHYBCfRaasfnt74rIv+pGWiknrcj+P9jbLUlCAMfgtvz3b/ADEj2wo4nas45yR/ftg6nOm8ybn3knlgTionMv5OfzjBPjGkGkbnq5yX5yd0GBOkNcC4ESPbHbZoKwXWJtYkSYwkpZgJX1krAYje/T3wLVfWzP4fEZub+WOnHGopeh5Oryb8036ssOYgCS0f4oGNUqxQes+nX35YRcUzYqspGyqNzzO/S+CKVYdysTIJG88pP5jE5VcGVo5Vni/Us3DO0X4aiqTsDE/2f7jFsqZamU7xFQFN4AlT0tI3xUexnBmqnvYsPg5X2LT5Gw85j4cXipmsvQy5oyCxMkJETyk+QvA/1x5WWovhnq5vE/CuQChnyc2GgAKulRyAEADBXGWo0wS6rqJuBczvcxOFS8SpmoT8MAKOe1iZ3vE477QgM2oEEMAZHMgf6/ljCTp8M20+FTmoy44EtTNaidCKgG5Ag/T0xFkQXksSTym//bBCiEeeYP0BwuR9IG/Pr+mO3Tzbmkaa/Twx6eW1dvqHU8poBO97YX5hSTO/rP6f6csSd/8A4v8AN64R8bzclVGqAPEBIvymPLHpnyw7o04gwp8hvtGOwNRHhAuu/r64r9DiBFBgC2udI5kT9dpx32czBFdVYsQxAgybyOu3PAMfZs6arDoxH1ODA5dWT0/LA3FUivUH9ZP1nE2codywJNnQOP1HtH5Y8iONSyp+p9pqZKGkl6r6HCtoqMOhjECZrxz7/MziXPD72oBzaMCcYyhpFW5Muoew29sTPFGWRmkUlp4fBf0G0aulekgke7H9sQtXOgKNzb9T+2BspXJo0Ga50NPnFRx87Y0WEpqPIn5z+2NJ4ovP/KOTFKtBv/xZPTOhFMfjbnOwTBTZidukD1a35YDy+qrlBVP/ANaotuQhNOI6D/D5H8his+KM83ItHJQ0N+j+odk8sUIJ3kYky+YlP7640tcmAeo5f64ByL+E+xxeugpJGHsDnfZLB7wGDE7xbb98bq5jwseqL9cR0syCT/j0xPnBMdcBZhvw/PCy404QXoa6Jp5sz/y+5i3vf5YzAL8RMwDTAFrqSbW641jrjp40uDwsusmskq82Wrs9lFNVnsZqKAfIMuENVSr1OoJH1jFl7Kf7un/jX6sMV/PGcw886jH6nGOoVUvzsej7Llcsk/X7i7PZcd6o8p/PDjidOKtY/wBS0x7AT/0ge+F+ap/7Qvmv6/64ccWX71AdyzVD7tb6ADF562pepj7N/dPI/IKLGQASBblbCziY/wBpqQL6z85OGl9QW+4vqPM4BzxP2ms5EAu0fMr/AK4WZXSD2ZPZvm+y+7FfFsmq0y1pgfnjjLZAFZPljvjTfdt7fniei3hGO2lZ4rk2rFvCciHkkDc7jHedpCn4RtMwLcsTcCqRT9zgoURXLTa8Ajfb6i+M5q4s3wZFDLFvoh1V4vpTSNNOmrFIUQIVLdSTMCZ/PC7KZhKpHiIFtgOQA/TCDi+ZPiWbai0eZA/bAWRzJVhHyxyQwKUd0urO/V62WOfu8XCXzLtxbhNRKTVAddP+YDbfcct98a4DnWZCj+JSLTyN4g/3vh1w/g2azGRdqVeDsERlkn+VidiRPzF8eb0c06VfEWBBg6iZBFiDPPEfpU+jHj9pzxRqcbZdq4ikwYEEciD9PKYwHlunlzwzXtFkamVNOvUZXF1bu6hAPmwUwOWJaPC0q5fvKBVioLMJLMw62MWHKMGHDsmn2NdV7TjnwOLVSfyFY8SmwHpOEtXhYepUMn4yPlbDytl2VNUeE7GDHznAOWfx1P8A/R/zbHa3xweRjW6VMRfYB3xQExH6YKTI93VpGSfvE5/1DHReM0zESAJI9BhrVyhNWnE2qr5mxn9PrilyrE1UqD+OCazHqFJ9wMN+NKr5eibEjw/MD9sL+MZRlYWOw6csRpm17kKzDw1JieUfvOPOxwnGatM+p1ubBLT0pr5oHzx+/qf42/OMM+1FAPQpxyOmR0KkfthLxbOUxWJpsHm8Ly6zNhfBy1e9o0hVqIFeYCkrAUssvaW8ahZsDN+uEoNyt8cl6jPFYYqDul9EK61LTSpKDIAa/wDxsT+eFvHJ0oQeQH54sNfMU3yiBd1YgGwUdQDz9rW3xXuM3VYmB+37422P35yyzR/46l14RcOzGVH2M0z4vG+/nEflhS+UCvHKJHuB/rhv2dzyIrLVOkFQVJB31H5W/PAPEa6tUlDI0gSOonr7Ymm8xO7boWl5fUiytNSwPIET/fpgSgI0eaX/AOYj9MTqLMBJJB6fynEdNhppdRqBEHrI/XD1KtJIr2K1FSbddPqJsqrHNETYMXj2In1jBFS5+uOuHUyc0RB+GOfliPO1u7Uj8VxB9cXli24xRloM0YY8uWT72AnhtQ3gf8o/bGYVPVJMk/XG8dVep4Lmm+hYaXaKoEasgFJS0hYmG5AGLidsF8A7RaJ7yk9QRqa67cze3zjC3tFSBRCSq6DIQA39h0/fFi/hxnKTZlWLokI1mLA7XAAIBMA2MjyOM5pNcl412sDfMUXqGtTJ7tT8DAB6e0owm94gibDnJw14eiZ6rrpypiFVoI9yMVztg477MVqR1DMVZsIVAJCz57TiDs1kDVq06dN6+ppBNNtIFjBksq2aOfpfEPGnyaY82SKcIPhllrZoUqqiqNBDQfUH+/njXaRKgph0SVeoSWGxmYDHcEdIjfFMzf2k1itUuzqTDPJJANrn4rc8WvL9pKlDKqtaglVHeFcVDqUrMkJJAFrmBvucDx8qXkZwnOMZLsyv5vvXXToj5/tiRO+Nlpkny1H/ANuH3EOI061SKVCrSfSC6VQqDeNSbkgnyGK9QztQVi+lyFbTAOg/vjfc6sy29iPLd5SGk0zIn+YfphlwmrCktYybbRYDp5Ybcc4/ls0y93RqJURQtRCFJJGzagSCDcSSDbCepXABtpi5m5Hsu3rJwrbQ0vFyLOJUidUXIP6Yg4M0q2mNYg7XtuBzg+WHvZ7N0zUJanUf+VgBE+hIk+k+mLFx7gcAZmii6wDqgAcoDEAeIDYjpfljmg3FUzv1Msc574P89DXAu0FIZLMrAVzSMIwlWcTpuQQrSfnF8ef5KiZRqlyZB8m/1xeESmyp3wFINTQsTaSQOd1BnqfbCLtV2YagQ1IOabLLEsDcSTyEWBbn7RioS5owk04p9x3mOG0DlNYpCTTIqOSfiLgIFtAI3O0gEc8JG4JGTr5qmyo+XIGpSVcSUC6SDeST8uc444u+YoZaiFeo1BzrKMBOoJJuCbAFuhsZFpxNxPjxo5enlGRwCwq1A1xcSABHKQTvcC9sWgbi+oXwvte9LLsKuXSpSIAbxMjiROpZBBPOPLBPBa2TqqS9ZKLt4tTMQJM/FJgb+WF/Ga9MZDT4i+YdGbUhXSiSVKkmPFfxAdR54Y/w+p5VmqGsKTUhRMhmUSRcWI1E2/DH1jBXBCj4uDtOAHvo8JLLIZTOtTsVOxtg/h9IvNVJBpsdUwNNmU6lI31aR88VDLZV8g6E5goe6R2UCWBZiSqi4BCw0nTvG9sMcjnM7XGb+/WiDTLVGqBELgiAhMCCdpCiw35lxtPqS1K7GfFsxUZgCpeof/KTxMN5LRZV82gYFr8FqEA1nWnTiWCtcD+pjF/SIvc43Q48NH2fJUdVUrLsCQoOzNqJ1uQeZufPGqVNzVVawGarg7bUqUR8cWB52Gq5tjraUuTllb6kGayad1ryquUX4qjwtMz/AC2DOfQR54FyyjRRYMXinUaWEIumoD4RF4u2/PcYZcZqq9Md9mNbK+kUwFUHzRV3gT4mnY7YROmmmFeZ1OFQwbNTEGB/Vz2sNsceoir8J7OhyykvHK/JeX5xQUyr3lVFIYqJDGygSB4Rz35b2vbEAF+bN+X7YKqhquYDAQKtJue/h1bxf8O3TfGUaKqA2oEwfCLbjz3PPnjls9Z+BP4v7r8Z1SrgIObarbwNv1wNUgnaMSuvh1aYv0PzvynpiNhbDQ0k02ifKqLGSMHLQEE6j8p5xz88BZFZI64NRLRpMg3t0M46EcGVGky5n4hvpuqbzEdN8U/tDmn+0VAvi0eG0b26dP3xcaENpgGQw5f1Sf1xSKgmu72CmbkwCZ5E9MaI87P0oHOS1X1C/njMP8jkcg1NTUbMq5HiC02YT5ELsd8ZibMB/wAQ4llIags1BUsKaQV1E/ErVI0exjmMDcD7O1aZqldVM6dJVSDUZT5soUAgkdCQRPPB57U6cvTp0clTpLMd7Hdo5ixIP4rT8ZxJXTMZp+8rZpaYbSCMuAB5AlYi5898Z3RfXqLM1wqgoqJVqaHUWepBPooksNxNovacLezmYq5c1HotUqeBhKhggkgSWKnqbWIMXw04vSyGWzL09LsFUN3jwzFuYiYmdV7csMc/2uasIy2WVKekDXWYKlhBtaQSDsfbD3MVeQgz/Ac01Pv2u4N0GxSRsQbRMmYxHxXimmnl6KoqIEJaGBfU3xawYgxYD1uZxJXzQLJTbMVMygiaWW1Kgk/DrYXHKSMS1e6Snoc5bKWOynM12BB0gsGMCRHKJ5xGKt9xrhcDPi+bfMVg4pimEpLTV6xvpWTtqKgGZ+LCWnkazZhGWaySs6qRFOZAiAYcC5kSCBvh2vBGzGXOZSg9UglS+bqgCTfwUh5RdiRJ6YS5GtTem6ZurmWcNoTLUrAxF2CjxdJkXB3wKXZE07sIz2cPeN30FibrSjQOQEL4lAA/EYtiJaIrAhacoOU6b+xiPngDPcWSFppQXLoq6XCDxvBMlyT8R2Ppg9OMd2oajQNVbSwfVE8mVRKmbXxUm64IXXkMyGXqUxYJTUXm5j3JxaOxPEFzBh3IpksCw5QPCT0k/njzHjvaV640AaE/EOZ8vTEvZnitXLB6iFSkp3isCbEkBhG0THuMZuDatlbqPVeFZNa7VqRhK1NQyRYNHxCOkFCJ21HA/B3ObyrBlJIXURzEHn0uIPrgHMcXbL5uhVVgAyRqSbq2odb/AIPl6YNp8Zp0K7OHLfaWuyCQGPhZTF4YyZ6k7YzoqwnhXA/tFN9DBVpvpOokiUWVJnkRYkG41SDbG6fCVrBxWppUSk4gGAVBHgMc13W15BtGwfCe1VPLV8xRKakaG1EXXVqLAiQQACL+d4jFX4r2szCMVp6qQIjU4XWRvFhFomRPrGGlY/F1GmYylLLlvtNRWUM3dru+kkxA6Q5XSRpI9YxUxk2FNnpU2p5Y1V+8YAMJMCDuyANJAkeGdxiOuTo70I1VpPeOzK6gzaV32mS0jaMG5LPUG01M69Ss94pklUURY2v5wBy260mxtULckrjMa6Q70q/hJXUpM+EtrtJ3g4O4hlvve8zVU16jtqqUaWvVeSQbDTB09N7TGG3EHq6YDLk8pfu4dXd1LNZWX1Iix9cSDieXohRw/uaHhIqZisdVVreOxkbn4eYYQIxVh0Yrq1CP95GToR/uqJIdgJsxi7HmfPlgrO8UYUe7y1L7NQiNTkmqRM2naTJ5nCjJ0y7k0AzkKRqrFBERdTNoEbdYw0qZSk+oF6mcq6YGgRST3+ER5n2x1QlcX+fn8HK4U/z8+YmpSwdqNNnIBLVSJiAZMyAp8vocE5FVF6h1OXQrtezCIPmQd4EcpxJSauMswWoopDdRDNBnnsVMHrzxNRy+lKbakQbtUqN4iSsqQOaKQI98cuVPiMe56Gkksa3y7Pjn6DXheXqOmWqEQKdTSxUamA1aGJ3Ai3XbATUFpVRMwGIMmTG3rgzgGQq/73L5kDWYYAhlJgSTP4twRb6DAfF6VVX+/jWbyBEjYTFibbgbRvjmeJx7npY9X7+e1r+SEuTJ2nkNvIYirG2JsspOmATflfnjviyqS5UqpDG177xpjriU/FR2TkoKkuxDlnuP75YLGYOkASTyAF8CUKTgBmCgEGCDvG9uX6zsMB53OinG8+XTHYlyeRkz3HcH1+KVlUd2zaib8gvnJ2wHleGtVqBmaR+FRJABMm7WWSZtzOO6FZa7rTplmXdyVg7+504AqcWY1vugZHhQB2AjntGqfPFWzzpSsvVLhdh9868tIAIEW5icZhMe0GcFvsk+Zp1DPurwfUYzGXI7Qi7U9oTmG069VIGRC6SWgi53IE2wl4fWVWMoHEHwk29T1j6b43k6tIU6qOgLsPA8mQRcADYA7E+eB1y7KfGvnHLaeXljRLsDdchfFKyM5KKogDVpYlS27FZ2E9DFjFjhtwevliB3vihdThry0mAoO59DeYjCLNZw1QoMSogECIHnG+OsijIwam3iAmRuOp8vXBttUG7mzdbPVVdgfuzqDFE8Kg2jwi0i3phznKi/ZadUOjVzV8TKsOAEIC6hvtfrI6ThFlcnUrOQo1Nc739fTzw/yXBkJam0klKbAxGklm1CJgnSIvzwpUuoLc+hnFOKvWpKzO86wui2iNJvYAapjDE5gUcrTrUQoqISpaNOvVsNvvIjnF+fLFY47kVp1CqMStomJggG8W54ZdlOFisdLsdC8pO58uQt5YW1JWg3W6YoqV3ku3xEkkwLk3Plz+uLPwHO6VU1MzSUHZgyFk5iVYxPoJ88K+N1FpVqlFQCFJDbxJiInpG/mfLCeppBsZHWIPnbyxbjaIumMe1GV0ZhpcPrAfWAFBnewtuJ98DZFu6Ya57uoCjH+k8x1gw3th9leJUqtLuq666YUnVsVMgKVO4n+5wFxDhqUFDUapq03kEFRpBiYN7tF7AYndXDKUG+UH8PzbMlKnUI1ZWodR604MR1hoiOowky/EKotrPO3K5JuDY3JN5+mIqudcqtMsxVfhU7DYfkB8sS57hdRKaOSDrnwjcRG/zwcIe3/RxRzBVtQaCDMjrOIs5ntZS58AgX6kk+gvsMScNybuHVbACXPl089sd57gtSkiOUYBzCmxE9DFwY5YdKxbnR1lqxpDWQQWBCiYMWk+gBt5x0ODuOZ5czmabLpUsq6zBEGT8QkywWBbeBEbYU1KL6CYMUwJPQMxFgerHlgnIZTVSf7pi9mDifCoksT62v5HCpdQ3Ng/HKi9/UCMWQMQhJ1Wmd+f674nDmmhDBTrWPwkzEieQiQbXkRa+J+FcANZTUDSoYKQsapJuTPKL4ednODUnDLVDFkdkAv4QLaisyRqBBINjE74JNUNXZnZ3IUnRC1IumozBZgGgeKoiidIkX2BY8sFVs8wy1RdKiUOh6YGg7gqdNkeAYE338sVPK8UajWJUxDkCPCL+GI2iOWJeHZ0KGpioQHADlgAIBm1zJMztyPXGie1GT8T5N0q7DuRP4gLgWm0edib+eLH24qFPu2FMhEVKewZT4dR8x4SOUXMnFbyVWiHXXU8IXUSFMhtBIAvuDF9p5Y67Q50VqjN+I6NtoCXHmQYG3I4VeIrdSotvZilGXBZ9LN4pIYiw020i5AbUZ6AYI7R5dpphiukEy2oHQpKqpI30WEnkSZAwh4RmXp0gkCSTckiJ0ryH9c8/hxHxbj2lqbx4gCZmYDMTYx4rg+EiL4z93crfJtDUyglt7DTNVKtLUlZFKIY1IYAmCJi15s0eViLhcSp933rw0U2AUgagZvc/hgXJNrjrgTinGGGaqVS6AsqqQAxF6d5BsRLMCJ/XA3E+J/eVv5X0+EM0ghbE8jDXib88P3MVPjoWtbk2UvML4HXZqNRjqK6gTcnc6QQDtEmY3HthX2iQgqSCvITz2NhzF/rhpQrUlyVVO91MzI4IDgAiTpaQDLAEWkb9RgDi2Y76oAzIpIEVGkCNJJ1bkAkgTHIdMWuWYbvDQj1Emdj5W/LBOTFMtFRmVTs6iSp6kfiHUAziGvTChSGkndenSDz9sczBCmw/KedsNkF3yi5pUAp5vLMg+E9+BI9GEj0OMxTKlCDAhvMbH0kA/MY3iNo7G/G+z/c1CaSk0ymsaiJibhecjzwd2a4XSaoNWqpTemSrJIKuDBBAMzcH5YsvbKlqod5TlyoKnT0P4vQHp1wl7FZhKB0d6Fd/iU9eUecWxnubiXSUhJkuDxmnpN4gjMI21QfLa18W7gNFD3lOkpUN8SNyMQ1zeDbBnFssjnv1E1ENykEsOsWmPy64X5biNHvTUpVSD+JWputj5sALX2xMpOQ0khd2Zyio7FJBBIYMLqQdvKJIjnixUl+9YGlKtTDalIIlSQ4KsQIIIPscC8RzVLRVroRJH3mgqdrBoBmQN7bCca7P9oxUYEU2MgCfDp/zEG5wnb5GnXBWO2+RNPMrMQ6KQwgKSAFaI2EjbzGGHDForUS4VlUDWlWn4vJkJ353HLFj4hQFdXoupLqddI29vYjwn/TCftF/D51y616bF8wvirKLgk3+75+HaOYE72xrHxKiHwzntPwDvHbMISQ6gEKqmGHMwwsRGwPPyxSq+VdT4lKwenO2x5+2LX2a7Y9z8VJ4/peQTHLVdJ8ifTC/tFxyrm3moYUfCkkhfmbnzxSltVMNm58CCmjDnA5jBK1vDEyN48+vl64GPiMD+/IYeLwzu8s1UfGCtx+G+B+o+nCBeFcN7zXcKUQvB3YR+HrfHXDcvWzUIrLqRIGptIgtO/qcWfhFGjmadJgStRfggTpI+JJ5oeQNxPngKvSXL18v4NKFWpuD0JvPmCZ9sTu5FVB+S4L9nR31aidMp+JfDLeRE7EYLy2XNWjURwfDqakwjSwNNhJHUao98GOHoUTU06hSBLCfjQb3PQGQfLAvB+PUHeaKss8mO3Mxyv5dMZNt8l8CukhzWSZrSyBTYWemykgz1iffDLs/nadYXB1qO7qUo3BMRG+g/LBlDg+mpWppanmAXAGwPMD3+hGE/Dc7R71ZdS6kgmCGABg6tQB8sPqI2D3OYdQIo1GUwL6TTIjzIKaZ8pw/OikyMxHibwmDdrzy8NuZib4Iz1JSLBRrJKMVkK0bm9h5dMIcnm2qKcvmCisfh8UQwMBh4bieYNwfPC6j6FO7X8LajnXUAkVH10/6g5JAHoxK+2FmRphnRWsGcA8okgY9K4dk6ecZUqXq5fUpWaindTOudRhltpMXxma/hqhbVTLUtoUMGE+rX+uOrHLjkwkueDzPNZdqZZHEMpvPruOoO84ZfY+7rsrzZWZZG/hJU+hIxa+K/w+zNWu7qaQRjzeSBtYRFhFp98d5zsbm3qq2inZO7Zu8EEhSNUABlHkJP6NsCt8GPwkmSrlDImNdwfPxLB9ffAnG6YYpBky1O+3hYxB5AhgcWWl2PzveVIowrEMCalIEMCGtDWBMj5Yc1P4ftWM1XVYcsoQi2qCwMp/MDEbThdwPMs5k3V2pssOrAFeczEDrMj1EHHWWIWoNayFaGXnYwffHpPF/4cNmKrVGrmWM3ggDkB4dgLYH4x/DqvWqtVFWnLcoIAgAAekAXxToSsp60ZpVQWPhqgEdfHp/I2jp8xOJ0nDtqEvzBBBUg7R6QR5HFyyPYjOd4RVWmEYpLBwboQQYsSDFx5+WCe1HYnMV6lSsrLJUBUtNr/FO5vy54ElVjt9DzBqRm+/Tp68hiVUJx1TFoiIP9++O6LxPyxFmlI6K+eN4jasJ5fPGsLcytkfM9F7N8YV0NOt4VZYlgQpBsfEpIFvPHnXFMo9GuyOxJVrNe45EHpGJ+F1jTqaZRDMHWCIM8ypUrB8xiz8R4d9sVJKo6fExqal7uCWcySVAN9zM9TeUtrIfKAeD9pnpwCQ3Ik1qi/MPb9Mc9paJpOuZpMtSnUsDOsBgNiRa9yByvitghWMQygmJFiOsbjr5YvXB8kudy5pDwlwADY6WW6kgLqg7TezHbA1TsE7RNwTtEjjS1FiCIYLoqCIvYEOPkTipZzLHKZkp4GAIKlxIKm6kkCRbfoZxmRy5o5g0a6eINoM7q3K45G1/MEYt/HOyr5jLvmlYzRpKAvNtJZnnzCER1M4EqlQN2iGrngaNPMfdzTYIR4WBDG0MgUqwO4I2mzY9P4JmO8oqYjlBmfrcjzx5Nw/hvf8MqlPE9KG6kAGSvpEn2GLt/DXtImYoCkYWtTsR/MvI+2HCPISYj/iV2bWhOcoQssO9pxYk7MByk2I8564rfGOCEZX7VTdO6ZgoWSXuLjaLfl6Y9n49w/wC0ZatRMeNCB5H8J9mg4+fXr1FQUWLQrElTsG2Nuo2+eLpEptdCThTorg1JAHQTi4pmctUpuvfUwKixc6YPIkNHPFLytMuQoBIxcchCIAQoI5bxjLIVAT9m+INlMyAAKgJuqkN5BlIm9/li49p8kuYVags0GVEFjI3EcxigZjiLd+alIBSbCIFup9cWDs92izSNHco8821A/wDN4vrhSi+o0+w77McRDUwjvVqJ8I1U9II6E8x5E+2Klx/KvkMxCqGpPdGKTH9IaxJXzPMYcdoFq0pzVBzQVyBUQfeIGP4h4SBPO2/riFs03EKS0KuYy5aQyNdGBEiCrRrBU8owlxz2B+Qy7O8bSqFmqWqidKElDcR4QR4rdGPphN28yncZinmVHhrC4DaYdYBmx3EH1nAXBFenVqUX0uEJmm1wdJuUO6tzBEYfU6eTZ8xQqVmpM0wWYhSXEgxOnUCegM3wftkPqjeS4pSzFBqT93TkgqWqUnOoXHhvIOx8icS8SdzldZVKb0WGoESsGAZ0brdSPCMUvhNapl66rV71IOllllIkx8pxePsSVcxVyr1HVcxSV1JvLCFBBJkfDBBncbYezxUhKXAT2e4hqzNJgtMa6YDlV1AkEgFWULEg9OV8eh6D1OPLMtUalQXNISK2TqFK9MxJViFYn+aGUX6TOPTeH55a1NaiMCrCRG2NYxpENk2g40VxLfrtc/3sMa6XX9PbrhiIyMaxIfUTzH74zTPMRsfP0wwI+nntB+eBMw07KT039gPDg4oeYEmw8hgSppWY1WsIRj+S3/YYAFlUOo3fpzuef4fL6YBzvGxSRqjGrpE9RJCmwmnG464b1aeqAGcAXvTrz76SOX548z/iJxjUy5VHLKkNUMOPHyB1sTIG/mcMRTc1V1uzt8TMzGNpJJPtJxGzCIvjuOZ9hjWi22EMiBXz+WMx1GMwAHcXyNRMxVSoGLgs7EXJUnUXnpBmbD0xauy9GlmKb5dmp+NTFRQVYE28S7E7Hob+puj5tK1H7TQWkW7oq5ZNZ0XJUAX3x4rw/OtRcOtowtvmOyTi3D3y1apRqDxIYPmORHkRf3w97L8UfI5ru6qwA0Mp2nz5eYPmMZxPtD9qehVekoq0SviUnxqpnSw5mecjc4Z/xAyX2lFz1EBgAFraUZdP8rMCxIP4f+XfFNEpkf8AEPhzU82uaDa6NcqVboQACh9hI9+mPTuDFalBQfhqJBi0/hPuQRjzHszx+lXoNks3Ol47twJ0tyPkQYOLN2V4pUoIcs9MvVSpoWCNLCJmSRYi/wD2OGMqnZLOnhvEXoVD4NRpPO0bK3uIONdpeHVOFZ9atGRTZtVMjaCfEnty8tOJf4jcOqGqc13JpiFFS4iZhT8Rm0D2GJqXapK2Tq5eoSWK6UNQqAoAgEQCSfI8ueEB6Dw/tPTqUWcnQVUtHXSJMft648ay2f0sxZEqFjJ1ibm5jpfAYR6QNwQ1jpYGY6x+uOKL+ISDvyxMgLbk1LCQiUweSCP9cSZvwoQLzy6+/TqcQniShQIYH8QtI8idhhQ1apXqrTUguzBVpg2H+I7eZxiots0tJA/EskLsJJEayNhNl+fIdB5YCosFPjXWvkdJ+cH8sNO1WdWRl6aaEpHxjUGL1dndiBf+UDlBwpy1UrBt5SAfztGNq4IsuvZn7MwIV3AbwtTqEwZ/CYOhwfY4WVKFLK13pP4k1AgENqUG4MjeAbxe2I+A5pO92amW3CFNDf8ADUEA+hjFo7R8O006Wfpp3iU/C4PhbTMKwKiwFweVxyxlTsq+BBmyPt9J10lXC3DagwiJkgGYixAP54Kz+YWjn2V+8VX0EMhHMADUrTzBHhIt1xYeIcAo5jJrmssS1amwqETcrADLHXSAfMr54rnb2l3tHL5pb27tyPmpPTn8xi1j45Fu8h3/ABU4axo5fNJB0AIzLcQbodtg0j/iGOkb7dw+nmaIAzGUJ1Ku7L+IepUBh5r5412M4umdyr5KuYLqVB6GLH1Bvin8D4pX4VnGDAgq2isnJhO469Qf3xpVElsq5+mKlPNgh8tm17nMjkGiJboSv1WeeEvCeM1OGZp6TuWp05CggeJWIZSDEiVM+U7WwRxMZYK+liuWzZLL4SNDCDEdAYI8iRywm4blKNWsgzOYmkojUpkwDZW1eILuLao2wxF8yX8R1zDLSy+Vr1KjH4NSgAcyTew6mB6YviyT+s7en74ScJ+yU/u8u+Up/wAyhqasbCNUwduu+GH2lSbVKMDkKtP5/FhcjCCDe3h6km59MYZsYvyF/wBMRAlrgo0TGl0a3oDvjYVwJ/EeYgiYt6AAc+mACa+25PxHn+X92xpFkyfhG36/M/piBabwFAYz0vZY57XJH1xJVoVJUaXtLEaT6D9cAFb7d8dbKZNmBirV8CHoTdmHos+5XHigcgX3w/7edoGzeaa/3dElKYgcjDH1YifSMIltffABon9hiU9OmI0HPpjZbCA7kY3jlaDETGMwgGHZXtC+UqWPgPxDlhp2p4AKs5nKCVPiq0xEod5HUHoL4X9qOz3cRUpsrU2MaVYsyEfzAgGDfcYH4Nxt6ciFYEEEMTcEQdgeWKAUUmKm2+L72bzSVaBpxSQgEOpLAOCIJvWUGYuItbFZ4xmKOYqa1+7MAQFEGOcCBPpjlODlqRekXZlYDToJmehAsRvfzwxGcTyQytVdDLUBupBAK32MFri3PDb/APmLroc0xrClQfKR0i4gX3tgTLdm8y4l1CqP/qECOu+ww1HBCjj7l6oEaYJYRF/92sNJvfAFnNftV9oR6dXWFdIhSzGdwYZjaeeF47O0gC5rDRp1QxQMLXBAa56QL2xb8nRhdK8Pk82YBSDzA8AG/W+K521zgGmgMutBl8T3BJn4RtYRffpgArOobKIHT+98EpSCLrcSJgeLc77C/wCWAVEmMdZzMFiATIWw/X54loZlauXMnYbAbDFk7IUjRSpmu9pLUVX0K92MLJIE7n4fn1wu4DwoV2gtEEWMgNIsJF/L3xbu2levSyRR6dBKdRlpr3ZaYEtYbaSF689sPoB5uxJuZJNyTc+eJs4ukhP5QAfUiT8iY9sNuyfcd4O9TUwYFDqYXBBFpAN7e+LPxDsildqjgoGYatSVWPiJkllKMY5+EjABRAkrznpHLrPLl88X3+HPaULOXreKmwiDtBmR9cLU4VXQaDXy709Mapq/C3xL4Um8Cx8sVzNUu4rFQwYKfCwm45G4w0I9FyxbhObVJJyle9Jjy/pPmPqMGdpMlSpU3pH/AHGZjuiIhXZgAt9oJ1A7QD0ws4Txmlm8qctmhKfhf8SHkw8x++NcOeqRVyWZcMiLCubQymabKT/fLABQ6DPlMwVfUGQwdBBPUFeRHPFw7T0xxDLfaKQ7yvS0qxClXZL7r+Ii23nit9oc/XJNOuzyrWaWgxN1nkQZxFw7NOqOaZaepb8p/LAANl8/XA7oAsBuhWY6yDthlwrh9d3DDLDSDLRTuRNxbb1thjwXi1fXqqMFMQWI1GPa/tOLHX48xdgubYIYgikCdrjxCY5YEgZJwvIZVY05DMBSL/EZ6eJiTHP38sN6VDKmCMlXI5Wn8zhAnFGE/wC2VI2tRWCPeCPSMSji8T/tdYqRY9yt5F/i26YuvUnnyH3+ymD9irERb7pPmeuNUhlGHeDKVCsb6aW2+07/AFwnXi4awzWYI5gUl+Qt+U9MHZeo7XFTOsvP7pdwbAeG0EeeJfxKSb6IPGVy4JP2N+u1HYdAX6frhZ2nzVKhlK1RMsyEiFYrRhS0KtlYkRM7b4KqVGNg2dvZx3K2EdTT5+9pxSf4i8QZdFAVK5DeN1qqq84SIQE3DfIYX8j2tdUUjG1OOcdLgEEN05YI4bkjVqKgIEm5NgB1PkMA02vj0/szwdqNNXp1NFRxLTpEDcA+Bo88TQw7hoyVOkiaxYbmoLncm0gX6HGY4y2brRetQU6ms1SnI8R6Uj/fTbGYrgmyu1szV+Fq1ZgwuCp2P5jFVo8KY1GUTpuA2k7dYEnFqyHHatJdFOSIAj4iPMcxgyl2hzCk+Es/IPrYDz07k77kjythtMVoTZfszQ5vWkc/s7mfTxR88NcvlmI066qgmw+yqQekAHeMF5bj+dFxR1CZju6gH0Nh6RiROK8Rq7UyQD/JAB2tr6bTODkdkeXSqWlC4sF1DKIux5jV1wyr5nOLpAasZ5/Z0E/5/wA4xqrxTiSID3OmIBYKCSSbfit7COdsby2b4kSYp0jI/EBbzsYn1nC+QE3eZzuyQ1SQCf8AdUB89VW3sMeScQzjVqj1XOpnMkwB6WFhaMX3tJxnP0qD95pUE92DCk3mdEG1gb483B5YQyRGiTzi2CeC0qTMVrBgCIDKJg+n6wfTD/g/ZQ5vLhqbUgynxamdSJ+EGxWI2gSb+g1T7DZqQU0Ag83Y7GxEJ74BktbstmcvWByoqNBjx92sGN7OfDGxt+mLDluH5mtTNPOIqoLhyaLgH/jB/TCXJUM5RzBWu9MFCNTO+/OxDBjI9MXE8YcgsKuUZUj4mIidrCbnCAr1bs1w9wJqshFvA+WUnzO+JsjwZcs+qnVaoV/CczSBN/JYt64bHPrX0r3WSZjEgvJZv+Tby/PElXMUkLLUo5LUpj/eLE8wfu9Ui1sAHVXOVl2SqyNYEvRPrEUyPK+2EPabhxzSBRRzHeKSymKJvF/gALA7n0xJmVybRqVAJuaVZSRO50uBPsMKSuUvfMc4jRt5zF488Uok2VWnVaj4XDKd9o9N8WnM8ZoZqiWqUm7wHVN1vpAsRfSYuP2wu7R5OgURsu9RmElg6BY8pBuedreeOOA5lNDCoLGxsTPTAM3lOICq5A1kmAq3YGNrelsP6ZNMqzZZgirD+Aw3n4rLHXywTwngeSMBMwFaOa6TtJnxR9cGZLgqFjo4gii4HjCyPP7wb7Rh/EXJDUz+VOkjLOAL3QGT7mI9sT/+NZUhdOXNjJilT3G0Hpv8hg+p2UzCuoGdAETPfKD/AEwDUvN/7OJ27L5sISmaduQAJIJ5CVYxg8IcivMdrKWnRoqSYn4Bab/MeHlYnpiR+2dMIQqOGIIT4WAMWkE7TgpOy3ETfvfFAE6WBjkCQk2xzT4FxAHxVLAyp0FuW90tucLwhybpdqlSnIy9bSq2hZAgWna2NZHjZRQBla8bmE3J3NupxI/Dc9IHfqR+L7sW6WC/ry88dvkc4AT9qX3pLHkNsHA+TnJ8VYl2GWzHickyqzbwiQXsQqge2POf4jZwVM3OmorBFUq6hYtIiCd5Jv8A9vRcvw/Oi32lBzjulgTcx74827VcEzf2io9Wmzl2MOillaLW07WEQemFwMreOjgpcwRSalf4pg8iN97g8jgXDEMuAZPvKo30qQ7eEtYEWsDv52x60ubVoZcxmlnZu5Yrfb/ybjCDsTwo0svqJVWqwxOtkYL+EeEg9T/xYKocHKygYeBio/2lxYG1glrW9sTwNSa6HWSqFUVamedXFiFp2EWtI2xmBsx2S1sWZiSf/wC+fLdqBP1xmCkVvl5v5ljp9ocih0ipA/8At2/cflgt+NZJL/aFckbinVt5bfSccU+A5Uf+WhP9QJ/MzjB2fyynV3SGeXiI/wCESYw/CR4jv/xrKlCwzSxMFdDBvYaZIxDR49lidIqUx5sKi/Vl3jpjqpw7LxCUUW9zpUkiNh7x1x2mRy1Mgd3TVzNtKzbqYtg8PkHJDmO0eVBI70MRYH7wg+e2OafGabrPegj+VUYn5Db3wyqUEdCrBNFiQVBFtjiRXAMLJPv9Bg8PkFMpnataedRMtSq0qVTWGir3gmxG+g6d9yItjzriPBKtCTUCwvO5BvFjEGfXHu1SmpOp5kiB1I6DyxzVpFwVtpIgre/rIwrHR4twbiRpOrotRDFylw3qGERj03szxv7STTYIraQQZVJkkMCNREiJ5b7Dm4qppsmgsDcMTA+X5YWVKedZpD5cxzjb/mFhg69RdBlWo0GtpoN1LFD7Xv72wGOy2XSGakCG2IYtPzP92wFTzmdKkAUDOzEGRf0i+Ofs+bjV3eWaB8I1T6DDpAF1OzlFyCtDYbKGPnJ0HfzjAGc7EqwBplwxMmQziOfKdXlOF+Y4+4bw0aVMgaTAJn1MiffAB47UVhC0j5d2AP3xai/MltDduwPPvoP9VJh+uBaHYao3xOqwTAALbbE3HyjAb8fzDbta5Cx4R6CbDEo4/UkMKVNSNyQTPLZtrHaTOHUvMVomrdimBjvUK8zpMg+Q295wRS7FIsF6xgmLKs/VsEUv4i5pNMpQIFo7tb+VsS5n+IztU1rlsutoAiT88KpjuIPkuxdJz4qxa5jTAjpMg+LG8z2Np6wtOs2kfHIBIPIAiJt8sFH+JTwwOWoFrXANr+V74GPb6sJihlB/6J/+QwVMLiYnY5AstUMgSdKT8gLn0xrKdigd6rX6KQLbb4mXt+5ictlQY201P0YRjT9vDcfZqIYgwyM6lTFj4iwPoRgqYXEFzPZR0rKtOsQAJZ1UyDNlBXmRf09cEN2Y0U2YVqgcWWCBLGy9CL+e044o9sQsTlUMcxVqz9WI+mCafbilUgjKs3OO+PSNgn54GphcSajwJmMtmcyzGJbvDJgRuRewj2x0/D6ms0xma5ppBmVY6zuNUTAGm3niNO2NOYGVqA7DS+ogxaQV2xIvHumVzHmZv/04W2Q7id1+H1AusZjMzKxcb6gLhhGxOOqPB6o2zeYB9KZ+hQiMYe0IkRls0dMyCki8EGdtp+eCKfH6Y8VTL5imu5c0ZAAvJ03AHXCakCo8j7eu32yojMrtThTUFNaZfnLhQAzCdOqNgMI8k4DqWUMAwJU3Bg7HyOLbx/gHfsa2X+1VC9zqoQpturBiY9V98K+KdnGoqrIazMd0fL1EPmVI1KyjnJBuLYPiM9PyXd5tBUQZVxazULjyPjwIcrlKQbvKNAeNxcOxsxG/eT7ctsef8GqZmk0otemw5gQPcMII9ceidlOL95SY1pEOSG7p2Dg3LeBWHxEjflg+AfEgVOGG5Wn88wPoGP54zFpAyzXhD/6FX/8AXjWC2KkMMsLMecHAFRRcxc74zGYyXUt9DumoDD3/ACxywxmMxa6iNZ+2iLWOIMo51rc7/tjMZhDXUkqoDcgE7SbnHdUQJFja4tjWMwAd0Dc4zNG6eYaf8sYzGYBEgxzmPi9sZjMIYj7U0F7rVpWesCfniHhvD6TUVLUqZJAklFJ29MZjMWuhD6iPjOXRa1MKqqDMgACbc4wudzJucZjMaRM2NeCUw9RgwDQBEieZ64fVOH0tDnuqex/Av7YzGYUil0EnDsuhWSqm3MDphFxG1UgWHTljMZhrqIhQ+IYd9mqCu1TUqt4uYB5DrjMZip9BLqW+rlKfcONCRG2kftgrJWVQLDSv5DGsZjmNzviCCaZgSA0HnyxHljY+2MxmKXQDrLse8qCTuP8ApXHOeqEJWgkRTbn5HG8ZiewGiotYYw3ZJ6OfqsYzGYbEibJ5SmaoBRCDMjSL7fucKeE0VNFWKgtBMkAmZ69cbxmBADBj1ON4zGY1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сух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933056"/>
            <a:ext cx="4139952" cy="2664296"/>
          </a:xfrm>
          <a:prstGeom prst="rect">
            <a:avLst/>
          </a:prstGeom>
        </p:spPr>
      </p:pic>
      <p:pic>
        <p:nvPicPr>
          <p:cNvPr id="10" name="Рисунок 9" descr="сух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836712"/>
            <a:ext cx="4248472" cy="29523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Морской флот</a:t>
            </a:r>
            <a:endParaRPr lang="ru-RU" dirty="0"/>
          </a:p>
        </p:txBody>
      </p:sp>
      <p:pic>
        <p:nvPicPr>
          <p:cNvPr id="4" name="Содержимое 3" descr="морской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764704"/>
            <a:ext cx="4104456" cy="2880320"/>
          </a:xfrm>
        </p:spPr>
      </p:pic>
      <p:pic>
        <p:nvPicPr>
          <p:cNvPr id="5" name="Рисунок 4" descr="морской2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3789040"/>
            <a:ext cx="4334272" cy="2952328"/>
          </a:xfrm>
          <a:prstGeom prst="rect">
            <a:avLst/>
          </a:prstGeom>
        </p:spPr>
      </p:pic>
      <p:pic>
        <p:nvPicPr>
          <p:cNvPr id="6" name="Рисунок 5" descr="морской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764704"/>
            <a:ext cx="4320480" cy="2880320"/>
          </a:xfrm>
          <a:prstGeom prst="rect">
            <a:avLst/>
          </a:prstGeom>
        </p:spPr>
      </p:pic>
      <p:pic>
        <p:nvPicPr>
          <p:cNvPr id="7" name="Рисунок 6" descr="морской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3789040"/>
            <a:ext cx="4104456" cy="295232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Военно-воздушный флот</a:t>
            </a:r>
            <a:endParaRPr lang="ru-RU" dirty="0"/>
          </a:p>
        </p:txBody>
      </p:sp>
      <p:pic>
        <p:nvPicPr>
          <p:cNvPr id="4" name="Содержимое 3" descr="ввс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764704"/>
            <a:ext cx="3960440" cy="2880320"/>
          </a:xfrm>
        </p:spPr>
      </p:pic>
      <p:sp>
        <p:nvSpPr>
          <p:cNvPr id="15362" name="AutoShape 2" descr="data:image/jpeg;base64,/9j/4AAQSkZJRgABAQAAAQABAAD/2wCEAAkGBxQSEhUUExQUFhUXGR4aGBgYGBcaHBwgHxseHBsfGyAaHiggGholHB4cITEhJSorLi4uHB8zODQsNygtLisBCgoKDg0OGxAQGywkICQsNDQsLCwsNCwsNCw3LCwsLCwsLCwsLCwsLCwsLCwsLCwsLCwsLCwsLCwsLCwsLCwsLP/AABEIAMIBAwMBIgACEQEDEQH/xAAcAAACAgMBAQAAAAAAAAAAAAAEBQMGAAECBwj/xABHEAACAQIEAwYDBgQDBgUEAwABAhEDIQAEEjEFQVEGEyJhcYEykaEUI0KxwdEHUmLwcqLhJDOCkrLxFUODwtJTdLPTFmNz/8QAGgEAAwEBAQEAAAAAAAAAAAAAAAECAwQFBv/EADARAAICAQMCAwcEAgMAAAAAAAABAhEDBBIhMUEiUWEFE3GRwdHwFDKBsWKhFSNy/9oADAMBAAIRAxEAPwBRweiTqjyH9zhbVgs3+I8z1ODMjmWVIX8RM9fbABP3h/xH88cMr92j6fAovWZOPIZ8LoGGK+mIOJrL3kEKPLmemNZasyiRNzPreP0xznqupp/pX8pxTdYUZY4xl7Qlxwl9CCmpuQW8IB3Pl++Jc4B3h6+HaR+EYmyPhps1/E0CADZR+7fTA2bb70+Uf9Iwnfuv5NYqL1lUqUfqTZGkS5i8DmSRfBpyp/p9MLctWIBIkFj9MSTU5En3Pl5f3ON8H7OTyvabX6hpdgurqX4l/XGiFKyIGIKPECPiv674MOWNQaqQkcxb5xjY88XJWJK3ES3IcsMZRRYTgXu2mJT02P52wwytJbTAPrMAAkkDnYH1w7QUyfh2QNYOzCFCsR1JAtvyBKz6j2BfLuL6frizcALsSdOkOkUxz0q4LHzJ69ZOKxxIVadV1vAO0jnB5+/zxjHKpTcUbSwuMFLvZx38WZYx0QAZEbfpjijmCbOvv/e2OqlFlIIW0G7Ax6eeNTE5oVCxCnTBW8T19cEPTpqIifLA9Kp0CbD4d4wSzIgnn/f9zhoRCtH+VMbVCP8Ay9ziCpxFj8I/X++WOE4g5IHn0/vy+uEM9I4dmxpHlA+sY64tRWrThthJ9wv/AHxT8vxIgkTz/XDTN8R+4aTyI/yt+px8zKUlmVeZ7r0TWLcMOB1fu6Ygbf8Ax/fE2ZoitrpggAqDMeh/TFd4dntJA6A/+39sE5XiUVWnpH+X98VkyNZpV2+5K0cvdKQy4JRFHv0BkK0e43wca14BvpJ+ukfW/tivZfiUmof5mb6T++MyfFLs7bbfIGfqZ9sVnk/eu/T+kRj0rePd8SfgGlHdR/NB9ef54cZmsFb0BP0j8z9MU3h2f8SsObmfW2G1TPy6zsSJ9Nz9MXq5Vmp+S/oWDSOeLehFnMuPtLU77yTM3JvbpfF6V4Wn7D6xihpVDVtcHUzb8rmcPv8AxA6E8iPzx0e0JuMIL86GWj0zyuVdjntBWDolOY1OD/mYfthisBYP4dH/AOMz9RisVeI/eqp/mEek4OqZ3w1P8Cn5CMZ5JbcMPU0x6VzySj5Ba1BHLGYrn/iZxvDt+Qfo5AWTqoGRTqLEiwk87TG18AFoc++OclVb7agDFQXpAwJmSpg9NyJx2RNRvX9cd2TjHH4HZo3u1WX/ANfcZ0FXu5JI0i5kACOuAs1VEkgyIUg/8AwqzeelalPbU+99vP5YaPT0uqHYBCfRaasfnt74rIv+pGWiknrcj+P9jbLUlCAMfgtvz3b/ADEj2wo4nas45yR/ftg6nOm8ybn3knlgTionMv5OfzjBPjGkGkbnq5yX5yd0GBOkNcC4ESPbHbZoKwXWJtYkSYwkpZgJX1krAYje/T3wLVfWzP4fEZub+WOnHGopeh5Oryb8036ssOYgCS0f4oGNUqxQes+nX35YRcUzYqspGyqNzzO/S+CKVYdysTIJG88pP5jE5VcGVo5Vni/Us3DO0X4aiqTsDE/2f7jFsqZamU7xFQFN4AlT0tI3xUexnBmqnvYsPg5X2LT5Gw85j4cXipmsvQy5oyCxMkJETyk+QvA/1x5WWovhnq5vE/CuQChnyc2GgAKulRyAEADBXGWo0wS6rqJuBczvcxOFS8SpmoT8MAKOe1iZ3vE477QgM2oEEMAZHMgf6/ljCTp8M20+FTmoy44EtTNaidCKgG5Ag/T0xFkQXksSTym//bBCiEeeYP0BwuR9IG/Pr+mO3Tzbmkaa/Twx6eW1dvqHU8poBO97YX5hSTO/rP6f6csSd/8A4v8AN64R8bzclVGqAPEBIvymPLHpnyw7o04gwp8hvtGOwNRHhAuu/r64r9DiBFBgC2udI5kT9dpx32czBFdVYsQxAgybyOu3PAMfZs6arDoxH1ODA5dWT0/LA3FUivUH9ZP1nE2codywJNnQOP1HtH5Y8iONSyp+p9pqZKGkl6r6HCtoqMOhjECZrxz7/MziXPD72oBzaMCcYyhpFW5Muoew29sTPFGWRmkUlp4fBf0G0aulekgke7H9sQtXOgKNzb9T+2BspXJo0Ga50NPnFRx87Y0WEpqPIn5z+2NJ4ovP/KOTFKtBv/xZPTOhFMfjbnOwTBTZidukD1a35YDy+qrlBVP/ANaotuQhNOI6D/D5H8his+KM83ItHJQ0N+j+odk8sUIJ3kYky+YlP7640tcmAeo5f64ByL+E+xxeugpJGHsDnfZLB7wGDE7xbb98bq5jwseqL9cR0syCT/j0xPnBMdcBZhvw/PCy404QXoa6Jp5sz/y+5i3vf5YzAL8RMwDTAFrqSbW641jrjp40uDwsusmskq82Wrs9lFNVnsZqKAfIMuENVSr1OoJH1jFl7Kf7un/jX6sMV/PGcw886jH6nGOoVUvzsej7Llcsk/X7i7PZcd6o8p/PDjidOKtY/wBS0x7AT/0ge+F+ap/7Qvmv6/64ccWX71AdyzVD7tb6ADF562pepj7N/dPI/IKLGQASBblbCziY/wBpqQL6z85OGl9QW+4vqPM4BzxP2ms5EAu0fMr/AK4WZXSD2ZPZvm+y+7FfFsmq0y1pgfnjjLZAFZPljvjTfdt7fniei3hGO2lZ4rk2rFvCciHkkDc7jHedpCn4RtMwLcsTcCqRT9zgoURXLTa8Ajfb6i+M5q4s3wZFDLFvoh1V4vpTSNNOmrFIUQIVLdSTMCZ/PC7KZhKpHiIFtgOQA/TCDi+ZPiWbai0eZA/bAWRzJVhHyxyQwKUd0urO/V62WOfu8XCXzLtxbhNRKTVAddP+YDbfcct98a4DnWZCj+JSLTyN4g/3vh1w/g2azGRdqVeDsERlkn+VidiRPzF8eb0c06VfEWBBg6iZBFiDPPEfpU+jHj9pzxRqcbZdq4ikwYEEciD9PKYwHlunlzwzXtFkamVNOvUZXF1bu6hAPmwUwOWJaPC0q5fvKBVioLMJLMw62MWHKMGHDsmn2NdV7TjnwOLVSfyFY8SmwHpOEtXhYepUMn4yPlbDytl2VNUeE7GDHznAOWfx1P8A/R/zbHa3xweRjW6VMRfYB3xQExH6YKTI93VpGSfvE5/1DHReM0zESAJI9BhrVyhNWnE2qr5mxn9PrilyrE1UqD+OCazHqFJ9wMN+NKr5eibEjw/MD9sL+MZRlYWOw6csRpm17kKzDw1JieUfvOPOxwnGatM+p1ubBLT0pr5oHzx+/qf42/OMM+1FAPQpxyOmR0KkfthLxbOUxWJpsHm8Ly6zNhfBy1e9o0hVqIFeYCkrAUssvaW8ahZsDN+uEoNyt8cl6jPFYYqDul9EK61LTSpKDIAa/wDxsT+eFvHJ0oQeQH54sNfMU3yiBd1YgGwUdQDz9rW3xXuM3VYmB+37422P35yyzR/46l14RcOzGVH2M0z4vG+/nEflhS+UCvHKJHuB/rhv2dzyIrLVOkFQVJB31H5W/PAPEa6tUlDI0gSOonr7Ymm8xO7boWl5fUiytNSwPIET/fpgSgI0eaX/AOYj9MTqLMBJJB6fynEdNhppdRqBEHrI/XD1KtJIr2K1FSbddPqJsqrHNETYMXj2In1jBFS5+uOuHUyc0RB+GOfliPO1u7Uj8VxB9cXli24xRloM0YY8uWT72AnhtQ3gf8o/bGYVPVJMk/XG8dVep4Lmm+hYaXaKoEasgFJS0hYmG5AGLidsF8A7RaJ7yk9QRqa67cze3zjC3tFSBRCSq6DIQA39h0/fFi/hxnKTZlWLokI1mLA7XAAIBMA2MjyOM5pNcl412sDfMUXqGtTJ7tT8DAB6e0owm94gibDnJw14eiZ6rrpypiFVoI9yMVztg477MVqR1DMVZsIVAJCz57TiDs1kDVq06dN6+ppBNNtIFjBksq2aOfpfEPGnyaY82SKcIPhllrZoUqqiqNBDQfUH+/njXaRKgph0SVeoSWGxmYDHcEdIjfFMzf2k1itUuzqTDPJJANrn4rc8WvL9pKlDKqtaglVHeFcVDqUrMkJJAFrmBvucDx8qXkZwnOMZLsyv5vvXXToj5/tiRO+Nlpkny1H/ANuH3EOI061SKVCrSfSC6VQqDeNSbkgnyGK9QztQVi+lyFbTAOg/vjfc6sy29iPLd5SGk0zIn+YfphlwmrCktYybbRYDp5Ybcc4/ls0y93RqJURQtRCFJJGzagSCDcSSDbCepXABtpi5m5Hsu3rJwrbQ0vFyLOJUidUXIP6Yg4M0q2mNYg7XtuBzg+WHvZ7N0zUJanUf+VgBE+hIk+k+mLFx7gcAZmii6wDqgAcoDEAeIDYjpfljmg3FUzv1Msc574P89DXAu0FIZLMrAVzSMIwlWcTpuQQrSfnF8ef5KiZRqlyZB8m/1xeESmyp3wFINTQsTaSQOd1BnqfbCLtV2YagQ1IOabLLEsDcSTyEWBbn7RioS5owk04p9x3mOG0DlNYpCTTIqOSfiLgIFtAI3O0gEc8JG4JGTr5qmyo+XIGpSVcSUC6SDeST8uc444u+YoZaiFeo1BzrKMBOoJJuCbAFuhsZFpxNxPjxo5enlGRwCwq1A1xcSABHKQTvcC9sWgbi+oXwvte9LLsKuXSpSIAbxMjiROpZBBPOPLBPBa2TqqS9ZKLt4tTMQJM/FJgb+WF/Ga9MZDT4i+YdGbUhXSiSVKkmPFfxAdR54Y/w+p5VmqGsKTUhRMhmUSRcWI1E2/DH1jBXBCj4uDtOAHvo8JLLIZTOtTsVOxtg/h9IvNVJBpsdUwNNmU6lI31aR88VDLZV8g6E5goe6R2UCWBZiSqi4BCw0nTvG9sMcjnM7XGb+/WiDTLVGqBELgiAhMCCdpCiw35lxtPqS1K7GfFsxUZgCpeof/KTxMN5LRZV82gYFr8FqEA1nWnTiWCtcD+pjF/SIvc43Q48NH2fJUdVUrLsCQoOzNqJ1uQeZufPGqVNzVVawGarg7bUqUR8cWB52Gq5tjraUuTllb6kGayad1ryquUX4qjwtMz/AC2DOfQR54FyyjRRYMXinUaWEIumoD4RF4u2/PcYZcZqq9Md9mNbK+kUwFUHzRV3gT4mnY7YROmmmFeZ1OFQwbNTEGB/Vz2sNsceoir8J7OhyykvHK/JeX5xQUyr3lVFIYqJDGygSB4Rz35b2vbEAF+bN+X7YKqhquYDAQKtJue/h1bxf8O3TfGUaKqA2oEwfCLbjz3PPnjls9Z+BP4v7r8Z1SrgIObarbwNv1wNUgnaMSuvh1aYv0PzvynpiNhbDQ0k02ifKqLGSMHLQEE6j8p5xz88BZFZI64NRLRpMg3t0M46EcGVGky5n4hvpuqbzEdN8U/tDmn+0VAvi0eG0b26dP3xcaENpgGQw5f1Sf1xSKgmu72CmbkwCZ5E9MaI87P0oHOS1X1C/njMP8jkcg1NTUbMq5HiC02YT5ELsd8ZibMB/wAQ4llIags1BUsKaQV1E/ErVI0exjmMDcD7O1aZqldVM6dJVSDUZT5soUAgkdCQRPPB57U6cvTp0clTpLMd7Hdo5ixIP4rT8ZxJXTMZp+8rZpaYbSCMuAB5AlYi5898Z3RfXqLM1wqgoqJVqaHUWepBPooksNxNovacLezmYq5c1HotUqeBhKhggkgSWKnqbWIMXw04vSyGWzL09LsFUN3jwzFuYiYmdV7csMc/2uasIy2WVKekDXWYKlhBtaQSDsfbD3MVeQgz/Ac01Pv2u4N0GxSRsQbRMmYxHxXimmnl6KoqIEJaGBfU3xawYgxYD1uZxJXzQLJTbMVMygiaWW1Kgk/DrYXHKSMS1e6Snoc5bKWOynM12BB0gsGMCRHKJ5xGKt9xrhcDPi+bfMVg4pimEpLTV6xvpWTtqKgGZ+LCWnkazZhGWaySs6qRFOZAiAYcC5kSCBvh2vBGzGXOZSg9UglS+bqgCTfwUh5RdiRJ6YS5GtTem6ZurmWcNoTLUrAxF2CjxdJkXB3wKXZE07sIz2cPeN30FibrSjQOQEL4lAA/EYtiJaIrAhacoOU6b+xiPngDPcWSFppQXLoq6XCDxvBMlyT8R2Ppg9OMd2oajQNVbSwfVE8mVRKmbXxUm64IXXkMyGXqUxYJTUXm5j3JxaOxPEFzBh3IpksCw5QPCT0k/njzHjvaV640AaE/EOZ8vTEvZnitXLB6iFSkp3isCbEkBhG0THuMZuDatlbqPVeFZNa7VqRhK1NQyRYNHxCOkFCJ21HA/B3ObyrBlJIXURzEHn0uIPrgHMcXbL5uhVVgAyRqSbq2odb/AIPl6YNp8Zp0K7OHLfaWuyCQGPhZTF4YyZ6k7YzoqwnhXA/tFN9DBVpvpOokiUWVJnkRYkG41SDbG6fCVrBxWppUSk4gGAVBHgMc13W15BtGwfCe1VPLV8xRKakaG1EXXVqLAiQQACL+d4jFX4r2szCMVp6qQIjU4XWRvFhFomRPrGGlY/F1GmYylLLlvtNRWUM3dru+kkxA6Q5XSRpI9YxUxk2FNnpU2p5Y1V+8YAMJMCDuyANJAkeGdxiOuTo70I1VpPeOzK6gzaV32mS0jaMG5LPUG01M69Ss94pklUURY2v5wBy260mxtULckrjMa6Q70q/hJXUpM+EtrtJ3g4O4hlvve8zVU16jtqqUaWvVeSQbDTB09N7TGG3EHq6YDLk8pfu4dXd1LNZWX1Iix9cSDieXohRw/uaHhIqZisdVVreOxkbn4eYYQIxVh0Yrq1CP95GToR/uqJIdgJsxi7HmfPlgrO8UYUe7y1L7NQiNTkmqRM2naTJ5nCjJ0y7k0AzkKRqrFBERdTNoEbdYw0qZSk+oF6mcq6YGgRST3+ER5n2x1QlcX+fn8HK4U/z8+YmpSwdqNNnIBLVSJiAZMyAp8vocE5FVF6h1OXQrtezCIPmQd4EcpxJSauMswWoopDdRDNBnnsVMHrzxNRy+lKbakQbtUqN4iSsqQOaKQI98cuVPiMe56Gkksa3y7Pjn6DXheXqOmWqEQKdTSxUamA1aGJ3Ai3XbATUFpVRMwGIMmTG3rgzgGQq/73L5kDWYYAhlJgSTP4twRb6DAfF6VVX+/jWbyBEjYTFibbgbRvjmeJx7npY9X7+e1r+SEuTJ2nkNvIYirG2JsspOmATflfnjviyqS5UqpDG177xpjriU/FR2TkoKkuxDlnuP75YLGYOkASTyAF8CUKTgBmCgEGCDvG9uX6zsMB53OinG8+XTHYlyeRkz3HcH1+KVlUd2zaib8gvnJ2wHleGtVqBmaR+FRJABMm7WWSZtzOO6FZa7rTplmXdyVg7+504AqcWY1vugZHhQB2AjntGqfPFWzzpSsvVLhdh9868tIAIEW5icZhMe0GcFvsk+Zp1DPurwfUYzGXI7Qi7U9oTmG069VIGRC6SWgi53IE2wl4fWVWMoHEHwk29T1j6b43k6tIU6qOgLsPA8mQRcADYA7E+eB1y7KfGvnHLaeXljRLsDdchfFKyM5KKogDVpYlS27FZ2E9DFjFjhtwevliB3vihdThry0mAoO59DeYjCLNZw1QoMSogECIHnG+OsijIwam3iAmRuOp8vXBttUG7mzdbPVVdgfuzqDFE8Kg2jwi0i3phznKi/ZadUOjVzV8TKsOAEIC6hvtfrI6ThFlcnUrOQo1Nc739fTzw/yXBkJam0klKbAxGklm1CJgnSIvzwpUuoLc+hnFOKvWpKzO86wui2iNJvYAapjDE5gUcrTrUQoqISpaNOvVsNvvIjnF+fLFY47kVp1CqMStomJggG8W54ZdlOFisdLsdC8pO58uQt5YW1JWg3W6YoqV3ku3xEkkwLk3Plz+uLPwHO6VU1MzSUHZgyFk5iVYxPoJ88K+N1FpVqlFQCFJDbxJiInpG/mfLCeppBsZHWIPnbyxbjaIumMe1GV0ZhpcPrAfWAFBnewtuJ98DZFu6Ya57uoCjH+k8x1gw3th9leJUqtLuq666YUnVsVMgKVO4n+5wFxDhqUFDUapq03kEFRpBiYN7tF7AYndXDKUG+UH8PzbMlKnUI1ZWodR604MR1hoiOowky/EKotrPO3K5JuDY3JN5+mIqudcqtMsxVfhU7DYfkB8sS57hdRKaOSDrnwjcRG/zwcIe3/RxRzBVtQaCDMjrOIs5ntZS58AgX6kk+gvsMScNybuHVbACXPl089sd57gtSkiOUYBzCmxE9DFwY5YdKxbnR1lqxpDWQQWBCiYMWk+gBt5x0ODuOZ5czmabLpUsq6zBEGT8QkywWBbeBEbYU1KL6CYMUwJPQMxFgerHlgnIZTVSf7pi9mDifCoksT62v5HCpdQ3Ng/HKi9/UCMWQMQhJ1Wmd+f674nDmmhDBTrWPwkzEieQiQbXkRa+J+FcANZTUDSoYKQsapJuTPKL4ednODUnDLVDFkdkAv4QLaisyRqBBINjE74JNUNXZnZ3IUnRC1IumozBZgGgeKoiidIkX2BY8sFVs8wy1RdKiUOh6YGg7gqdNkeAYE338sVPK8UajWJUxDkCPCL+GI2iOWJeHZ0KGpioQHADlgAIBm1zJMztyPXGie1GT8T5N0q7DuRP4gLgWm0edib+eLH24qFPu2FMhEVKewZT4dR8x4SOUXMnFbyVWiHXXU8IXUSFMhtBIAvuDF9p5Y67Q50VqjN+I6NtoCXHmQYG3I4VeIrdSotvZilGXBZ9LN4pIYiw020i5AbUZ6AYI7R5dpphiukEy2oHQpKqpI30WEnkSZAwh4RmXp0gkCSTckiJ0ryH9c8/hxHxbj2lqbx4gCZmYDMTYx4rg+EiL4z93crfJtDUyglt7DTNVKtLUlZFKIY1IYAmCJi15s0eViLhcSp933rw0U2AUgagZvc/hgXJNrjrgTinGGGaqVS6AsqqQAxF6d5BsRLMCJ/XA3E+J/eVv5X0+EM0ghbE8jDXib88P3MVPjoWtbk2UvML4HXZqNRjqK6gTcnc6QQDtEmY3HthX2iQgqSCvITz2NhzF/rhpQrUlyVVO91MzI4IDgAiTpaQDLAEWkb9RgDi2Y76oAzIpIEVGkCNJJ1bkAkgTHIdMWuWYbvDQj1Emdj5W/LBOTFMtFRmVTs6iSp6kfiHUAziGvTChSGkndenSDz9sczBCmw/KedsNkF3yi5pUAp5vLMg+E9+BI9GEj0OMxTKlCDAhvMbH0kA/MY3iNo7G/G+z/c1CaSk0ymsaiJibhecjzwd2a4XSaoNWqpTemSrJIKuDBBAMzcH5YsvbKlqod5TlyoKnT0P4vQHp1wl7FZhKB0d6Fd/iU9eUecWxnubiXSUhJkuDxmnpN4gjMI21QfLa18W7gNFD3lOkpUN8SNyMQ1zeDbBnFssjnv1E1ENykEsOsWmPy64X5biNHvTUpVSD+JWputj5sALX2xMpOQ0khd2Zyio7FJBBIYMLqQdvKJIjnixUl+9YGlKtTDalIIlSQ4KsQIIIPscC8RzVLRVroRJH3mgqdrBoBmQN7bCca7P9oxUYEU2MgCfDp/zEG5wnb5GnXBWO2+RNPMrMQ6KQwgKSAFaI2EjbzGGHDForUS4VlUDWlWn4vJkJ353HLFj4hQFdXoupLqddI29vYjwn/TCftF/D51y616bF8wvirKLgk3+75+HaOYE72xrHxKiHwzntPwDvHbMISQ6gEKqmGHMwwsRGwPPyxSq+VdT4lKwenO2x5+2LX2a7Y9z8VJ4/peQTHLVdJ8ifTC/tFxyrm3moYUfCkkhfmbnzxSltVMNm58CCmjDnA5jBK1vDEyN48+vl64GPiMD+/IYeLwzu8s1UfGCtx+G+B+o+nCBeFcN7zXcKUQvB3YR+HrfHXDcvWzUIrLqRIGptIgtO/qcWfhFGjmadJgStRfggTpI+JJ5oeQNxPngKvSXL18v4NKFWpuD0JvPmCZ9sTu5FVB+S4L9nR31aidMp+JfDLeRE7EYLy2XNWjURwfDqakwjSwNNhJHUao98GOHoUTU06hSBLCfjQb3PQGQfLAvB+PUHeaKss8mO3Mxyv5dMZNt8l8CukhzWSZrSyBTYWemykgz1iffDLs/nadYXB1qO7qUo3BMRG+g/LBlDg+mpWppanmAXAGwPMD3+hGE/Dc7R71ZdS6kgmCGABg6tQB8sPqI2D3OYdQIo1GUwL6TTIjzIKaZ8pw/OikyMxHibwmDdrzy8NuZib4Iz1JSLBRrJKMVkK0bm9h5dMIcnm2qKcvmCisfh8UQwMBh4bieYNwfPC6j6FO7X8LajnXUAkVH10/6g5JAHoxK+2FmRphnRWsGcA8okgY9K4dk6ecZUqXq5fUpWaindTOudRhltpMXxma/hqhbVTLUtoUMGE+rX+uOrHLjkwkueDzPNZdqZZHEMpvPruOoO84ZfY+7rsrzZWZZG/hJU+hIxa+K/w+zNWu7qaQRjzeSBtYRFhFp98d5zsbm3qq2inZO7Zu8EEhSNUABlHkJP6NsCt8GPwkmSrlDImNdwfPxLB9ffAnG6YYpBky1O+3hYxB5AhgcWWl2PzveVIowrEMCalIEMCGtDWBMj5Yc1P4ftWM1XVYcsoQi2qCwMp/MDEbThdwPMs5k3V2pssOrAFeczEDrMj1EHHWWIWoNayFaGXnYwffHpPF/4cNmKrVGrmWM3ggDkB4dgLYH4x/DqvWqtVFWnLcoIAgAAekAXxToSsp60ZpVQWPhqgEdfHp/I2jp8xOJ0nDtqEvzBBBUg7R6QR5HFyyPYjOd4RVWmEYpLBwboQQYsSDFx5+WCe1HYnMV6lSsrLJUBUtNr/FO5vy54ElVjt9DzBqRm+/Tp68hiVUJx1TFoiIP9++O6LxPyxFmlI6K+eN4jasJ5fPGsLcytkfM9F7N8YV0NOt4VZYlgQpBsfEpIFvPHnXFMo9GuyOxJVrNe45EHpGJ+F1jTqaZRDMHWCIM8ypUrB8xiz8R4d9sVJKo6fExqal7uCWcySVAN9zM9TeUtrIfKAeD9pnpwCQ3Ik1qi/MPb9Mc9paJpOuZpMtSnUsDOsBgNiRa9yByvitghWMQygmJFiOsbjr5YvXB8kudy5pDwlwADY6WW6kgLqg7TezHbA1TsE7RNwTtEjjS1FiCIYLoqCIvYEOPkTipZzLHKZkp4GAIKlxIKm6kkCRbfoZxmRy5o5g0a6eINoM7q3K45G1/MEYt/HOyr5jLvmlYzRpKAvNtJZnnzCER1M4EqlQN2iGrngaNPMfdzTYIR4WBDG0MgUqwO4I2mzY9P4JmO8oqYjlBmfrcjzx5Nw/hvf8MqlPE9KG6kAGSvpEn2GLt/DXtImYoCkYWtTsR/MvI+2HCPISYj/iV2bWhOcoQssO9pxYk7MByk2I8564rfGOCEZX7VTdO6ZgoWSXuLjaLfl6Y9n49w/wC0ZatRMeNCB5H8J9mg4+fXr1FQUWLQrElTsG2Nuo2+eLpEptdCThTorg1JAHQTi4pmctUpuvfUwKixc6YPIkNHPFLytMuQoBIxcchCIAQoI5bxjLIVAT9m+INlMyAAKgJuqkN5BlIm9/li49p8kuYVags0GVEFjI3EcxigZjiLd+alIBSbCIFup9cWDs92izSNHco8821A/wDN4vrhSi+o0+w77McRDUwjvVqJ8I1U9II6E8x5E+2Klx/KvkMxCqGpPdGKTH9IaxJXzPMYcdoFq0pzVBzQVyBUQfeIGP4h4SBPO2/riFs03EKS0KuYy5aQyNdGBEiCrRrBU8owlxz2B+Qy7O8bSqFmqWqidKElDcR4QR4rdGPphN28yncZinmVHhrC4DaYdYBmx3EH1nAXBFenVqUX0uEJmm1wdJuUO6tzBEYfU6eTZ8xQqVmpM0wWYhSXEgxOnUCegM3wftkPqjeS4pSzFBqT93TkgqWqUnOoXHhvIOx8icS8SdzldZVKb0WGoESsGAZ0brdSPCMUvhNapl66rV71IOllllIkx8pxePsSVcxVyr1HVcxSV1JvLCFBBJkfDBBncbYezxUhKXAT2e4hqzNJgtMa6YDlV1AkEgFWULEg9OV8eh6D1OPLMtUalQXNISK2TqFK9MxJViFYn+aGUX6TOPTeH55a1NaiMCrCRG2NYxpENk2g40VxLfrtc/3sMa6XX9PbrhiIyMaxIfUTzH74zTPMRsfP0wwI+nntB+eBMw07KT039gPDg4oeYEmw8hgSppWY1WsIRj+S3/YYAFlUOo3fpzuef4fL6YBzvGxSRqjGrpE9RJCmwmnG464b1aeqAGcAXvTrz76SOX548z/iJxjUy5VHLKkNUMOPHyB1sTIG/mcMRTc1V1uzt8TMzGNpJJPtJxGzCIvjuOZ9hjWi22EMiBXz+WMx1GMwAHcXyNRMxVSoGLgs7EXJUnUXnpBmbD0xauy9GlmKb5dmp+NTFRQVYE28S7E7Hob+puj5tK1H7TQWkW7oq5ZNZ0XJUAX3x4rw/OtRcOtowtvmOyTi3D3y1apRqDxIYPmORHkRf3w97L8UfI5ru6qwA0Mp2nz5eYPmMZxPtD9qehVekoq0SviUnxqpnSw5mecjc4Z/xAyX2lFz1EBgAFraUZdP8rMCxIP4f+XfFNEpkf8AEPhzU82uaDa6NcqVboQACh9hI9+mPTuDFalBQfhqJBi0/hPuQRjzHszx+lXoNks3Ol47twJ0tyPkQYOLN2V4pUoIcs9MvVSpoWCNLCJmSRYi/wD2OGMqnZLOnhvEXoVD4NRpPO0bK3uIONdpeHVOFZ9atGRTZtVMjaCfEnty8tOJf4jcOqGqc13JpiFFS4iZhT8Rm0D2GJqXapK2Tq5eoSWK6UNQqAoAgEQCSfI8ueEB6Dw/tPTqUWcnQVUtHXSJMft648ay2f0sxZEqFjJ1ibm5jpfAYR6QNwQ1jpYGY6x+uOKL+ISDvyxMgLbk1LCQiUweSCP9cSZvwoQLzy6+/TqcQniShQIYH8QtI8idhhQ1apXqrTUguzBVpg2H+I7eZxiots0tJA/EskLsJJEayNhNl+fIdB5YCosFPjXWvkdJ+cH8sNO1WdWRl6aaEpHxjUGL1dndiBf+UDlBwpy1UrBt5SAfztGNq4IsuvZn7MwIV3AbwtTqEwZ/CYOhwfY4WVKFLK13pP4k1AgENqUG4MjeAbxe2I+A5pO92amW3CFNDf8ADUEA+hjFo7R8O006Wfpp3iU/C4PhbTMKwKiwFweVxyxlTsq+BBmyPt9J10lXC3DagwiJkgGYixAP54Kz+YWjn2V+8VX0EMhHMADUrTzBHhIt1xYeIcAo5jJrmssS1amwqETcrADLHXSAfMr54rnb2l3tHL5pb27tyPmpPTn8xi1j45Fu8h3/ABU4axo5fNJB0AIzLcQbodtg0j/iGOkb7dw+nmaIAzGUJ1Ku7L+IepUBh5r5412M4umdyr5KuYLqVB6GLH1Bvin8D4pX4VnGDAgq2isnJhO469Qf3xpVElsq5+mKlPNgh8tm17nMjkGiJboSv1WeeEvCeM1OGZp6TuWp05CggeJWIZSDEiVM+U7WwRxMZYK+liuWzZLL4SNDCDEdAYI8iRywm4blKNWsgzOYmkojUpkwDZW1eILuLao2wxF8yX8R1zDLSy+Vr1KjH4NSgAcyTew6mB6YviyT+s7en74ScJ+yU/u8u+Up/wAyhqasbCNUwduu+GH2lSbVKMDkKtP5/FhcjCCDe3h6km59MYZsYvyF/wBMRAlrgo0TGl0a3oDvjYVwJ/EeYgiYt6AAc+mACa+25PxHn+X92xpFkyfhG36/M/piBabwFAYz0vZY57XJH1xJVoVJUaXtLEaT6D9cAFb7d8dbKZNmBirV8CHoTdmHos+5XHigcgX3w/7edoGzeaa/3dElKYgcjDH1YifSMIltffABon9hiU9OmI0HPpjZbCA7kY3jlaDETGMwgGHZXtC+UqWPgPxDlhp2p4AKs5nKCVPiq0xEod5HUHoL4X9qOz3cRUpsrU2MaVYsyEfzAgGDfcYH4Nxt6ciFYEEEMTcEQdgeWKAUUmKm2+L72bzSVaBpxSQgEOpLAOCIJvWUGYuItbFZ4xmKOYqa1+7MAQFEGOcCBPpjlODlqRekXZlYDToJmehAsRvfzwxGcTyQytVdDLUBupBAK32MFri3PDb/APmLroc0xrClQfKR0i4gX3tgTLdm8y4l1CqP/qECOu+ww1HBCjj7l6oEaYJYRF/92sNJvfAFnNftV9oR6dXWFdIhSzGdwYZjaeeF47O0gC5rDRp1QxQMLXBAa56QL2xb8nRhdK8Pk82YBSDzA8AG/W+K521zgGmgMutBl8T3BJn4RtYRffpgArOobKIHT+98EpSCLrcSJgeLc77C/wCWAVEmMdZzMFiATIWw/X54loZlauXMnYbAbDFk7IUjRSpmu9pLUVX0K92MLJIE7n4fn1wu4DwoV2gtEEWMgNIsJF/L3xbu2levSyRR6dBKdRlpr3ZaYEtYbaSF689sPoB5uxJuZJNyTc+eJs4ukhP5QAfUiT8iY9sNuyfcd4O9TUwYFDqYXBBFpAN7e+LPxDsildqjgoGYatSVWPiJkllKMY5+EjABRAkrznpHLrPLl88X3+HPaULOXreKmwiDtBmR9cLU4VXQaDXy709Mapq/C3xL4Um8Cx8sVzNUu4rFQwYKfCwm45G4w0I9FyxbhObVJJyle9Jjy/pPmPqMGdpMlSpU3pH/AHGZjuiIhXZgAt9oJ1A7QD0ws4Txmlm8qctmhKfhf8SHkw8x++NcOeqRVyWZcMiLCubQymabKT/fLABQ6DPlMwVfUGQwdBBPUFeRHPFw7T0xxDLfaKQ7yvS0qxClXZL7r+Ii23nit9oc/XJNOuzyrWaWgxN1nkQZxFw7NOqOaZaepb8p/LAANl8/XA7oAsBuhWY6yDthlwrh9d3DDLDSDLRTuRNxbb1thjwXi1fXqqMFMQWI1GPa/tOLHX48xdgubYIYgikCdrjxCY5YEgZJwvIZVY05DMBSL/EZ6eJiTHP38sN6VDKmCMlXI5Wn8zhAnFGE/wC2VI2tRWCPeCPSMSji8T/tdYqRY9yt5F/i26YuvUnnyH3+ymD9irERb7pPmeuNUhlGHeDKVCsb6aW2+07/AFwnXi4awzWYI5gUl+Qt+U9MHZeo7XFTOsvP7pdwbAeG0EeeJfxKSb6IPGVy4JP2N+u1HYdAX6frhZ2nzVKhlK1RMsyEiFYrRhS0KtlYkRM7b4KqVGNg2dvZx3K2EdTT5+9pxSf4i8QZdFAVK5DeN1qqq84SIQE3DfIYX8j2tdUUjG1OOcdLgEEN05YI4bkjVqKgIEm5NgB1PkMA02vj0/szwdqNNXp1NFRxLTpEDcA+Bo88TQw7hoyVOkiaxYbmoLncm0gX6HGY4y2brRetQU6ms1SnI8R6Uj/fTbGYrgmyu1szV+Fq1ZgwuCp2P5jFVo8KY1GUTpuA2k7dYEnFqyHHatJdFOSIAj4iPMcxgyl2hzCk+Es/IPrYDz07k77kjythtMVoTZfszQ5vWkc/s7mfTxR88NcvlmI066qgmw+yqQekAHeMF5bj+dFxR1CZju6gH0Nh6RiROK8Rq7UyQD/JAB2tr6bTODkdkeXSqWlC4sF1DKIux5jV1wyr5nOLpAasZ5/Z0E/5/wA4xqrxTiSID3OmIBYKCSSbfit7COdsby2b4kSYp0jI/EBbzsYn1nC+QE3eZzuyQ1SQCf8AdUB89VW3sMeScQzjVqj1XOpnMkwB6WFhaMX3tJxnP0qD95pUE92DCk3mdEG1gb483B5YQyRGiTzi2CeC0qTMVrBgCIDKJg+n6wfTD/g/ZQ5vLhqbUgynxamdSJ+EGxWI2gSb+g1T7DZqQU0Ag83Y7GxEJ74BktbstmcvWByoqNBjx92sGN7OfDGxt+mLDluH5mtTNPOIqoLhyaLgH/jB/TCXJUM5RzBWu9MFCNTO+/OxDBjI9MXE8YcgsKuUZUj4mIidrCbnCAr1bs1w9wJqshFvA+WUnzO+JsjwZcs+qnVaoV/CczSBN/JYt64bHPrX0r3WSZjEgvJZv+Tby/PElXMUkLLUo5LUpj/eLE8wfu9Ui1sAHVXOVl2SqyNYEvRPrEUyPK+2EPabhxzSBRRzHeKSymKJvF/gALA7n0xJmVybRqVAJuaVZSRO50uBPsMKSuUvfMc4jRt5zF488Uok2VWnVaj4XDKd9o9N8WnM8ZoZqiWqUm7wHVN1vpAsRfSYuP2wu7R5OgURsu9RmElg6BY8pBuedreeOOA5lNDCoLGxsTPTAM3lOICq5A1kmAq3YGNrelsP6ZNMqzZZgirD+Aw3n4rLHXywTwngeSMBMwFaOa6TtJnxR9cGZLgqFjo4gii4HjCyPP7wb7Rh/EXJDUz+VOkjLOAL3QGT7mI9sT/+NZUhdOXNjJilT3G0Hpv8hg+p2UzCuoGdAETPfKD/AEwDUvN/7OJ27L5sISmaduQAJIJ5CVYxg8IcivMdrKWnRoqSYn4Bab/MeHlYnpiR+2dMIQqOGIIT4WAMWkE7TgpOy3ETfvfFAE6WBjkCQk2xzT4FxAHxVLAyp0FuW90tucLwhybpdqlSnIy9bSq2hZAgWna2NZHjZRQBla8bmE3J3NupxI/Dc9IHfqR+L7sW6WC/ry88dvkc4AT9qX3pLHkNsHA+TnJ8VYl2GWzHickyqzbwiQXsQqge2POf4jZwVM3OmorBFUq6hYtIiCd5Jv8A9vRcvw/Oi32lBzjulgTcx74827VcEzf2io9Wmzl2MOillaLW07WEQemFwMreOjgpcwRSalf4pg8iN97g8jgXDEMuAZPvKo30qQ7eEtYEWsDv52x60ubVoZcxmlnZu5Yrfb/ybjCDsTwo0svqJVWqwxOtkYL+EeEg9T/xYKocHKygYeBio/2lxYG1glrW9sTwNSa6HWSqFUVamedXFiFp2EWtI2xmBsx2S1sWZiSf/wC+fLdqBP1xmCkVvl5v5ljp9ocih0ipA/8At2/cflgt+NZJL/aFckbinVt5bfSccU+A5Uf+WhP9QJ/MzjB2fyynV3SGeXiI/wCESYw/CR4jv/xrKlCwzSxMFdDBvYaZIxDR49lidIqUx5sKi/Vl3jpjqpw7LxCUUW9zpUkiNh7x1x2mRy1Mgd3TVzNtKzbqYtg8PkHJDmO0eVBI70MRYH7wg+e2OafGabrPegj+VUYn5Db3wyqUEdCrBNFiQVBFtjiRXAMLJPv9Bg8PkFMpnataedRMtSq0qVTWGir3gmxG+g6d9yItjzriPBKtCTUCwvO5BvFjEGfXHu1SmpOp5kiB1I6DyxzVpFwVtpIgre/rIwrHR4twbiRpOrotRDFylw3qGERj03szxv7STTYIraQQZVJkkMCNREiJ5b7Dm4qppsmgsDcMTA+X5YWVKedZpD5cxzjb/mFhg69RdBlWo0GtpoN1LFD7Xv72wGOy2XSGakCG2IYtPzP92wFTzmdKkAUDOzEGRf0i+Ofs+bjV3eWaB8I1T6DDpAF1OzlFyCtDYbKGPnJ0HfzjAGc7EqwBplwxMmQziOfKdXlOF+Y4+4bw0aVMgaTAJn1MiffAB47UVhC0j5d2AP3xai/MltDduwPPvoP9VJh+uBaHYao3xOqwTAALbbE3HyjAb8fzDbta5Cx4R6CbDEo4/UkMKVNSNyQTPLZtrHaTOHUvMVomrdimBjvUK8zpMg+Q295wRS7FIsF6xgmLKs/VsEUv4i5pNMpQIFo7tb+VsS5n+IztU1rlsutoAiT88KpjuIPkuxdJz4qxa5jTAjpMg+LG8z2Np6wtOs2kfHIBIPIAiJt8sFH+JTwwOWoFrXANr+V74GPb6sJihlB/6J/+QwVMLiYnY5AstUMgSdKT8gLn0xrKdigd6rX6KQLbb4mXt+5ictlQY201P0YRjT9vDcfZqIYgwyM6lTFj4iwPoRgqYXEFzPZR0rKtOsQAJZ1UyDNlBXmRf09cEN2Y0U2YVqgcWWCBLGy9CL+e044o9sQsTlUMcxVqz9WI+mCafbilUgjKs3OO+PSNgn54GphcSajwJmMtmcyzGJbvDJgRuRewj2x0/D6ms0xma5ppBmVY6zuNUTAGm3niNO2NOYGVqA7DS+ogxaQV2xIvHumVzHmZv/04W2Q7id1+H1AusZjMzKxcb6gLhhGxOOqPB6o2zeYB9KZ+hQiMYe0IkRls0dMyCki8EGdtp+eCKfH6Y8VTL5imu5c0ZAAvJ03AHXCakCo8j7eu32yojMrtThTUFNaZfnLhQAzCdOqNgMI8k4DqWUMAwJU3Bg7HyOLbx/gHfsa2X+1VC9zqoQpturBiY9V98K+KdnGoqrIazMd0fL1EPmVI1KyjnJBuLYPiM9PyXd5tBUQZVxazULjyPjwIcrlKQbvKNAeNxcOxsxG/eT7ctsef8GqZmk0otemw5gQPcMII9ceidlOL95SY1pEOSG7p2Dg3LeBWHxEjflg+AfEgVOGG5Wn88wPoGP54zFpAyzXhD/6FX/8AXjWC2KkMMsLMecHAFRRcxc74zGYyXUt9DumoDD3/ACxywxmMxa6iNZ+2iLWOIMo51rc7/tjMZhDXUkqoDcgE7SbnHdUQJFja4tjWMwAd0Dc4zNG6eYaf8sYzGYBEgxzmPi9sZjMIYj7U0F7rVpWesCfniHhvD6TUVLUqZJAklFJ29MZjMWuhD6iPjOXRa1MKqqDMgACbc4wudzJucZjMaRM2NeCUw9RgwDQBEieZ64fVOH0tDnuqex/Av7YzGYUil0EnDsuhWSqm3MDphFxG1UgWHTljMZhrqIhQ+IYd9mqCu1TUqt4uYB5DrjMZip9BLqW+rlKfcONCRG2kftgrJWVQLDSv5DGsZjmNzviCCaZgSA0HnyxHljY+2MxmKXQDrLse8qCTuP8ApXHOeqEJWgkRTbn5HG8ZiewGiotYYw3ZJ6OfqsYzGYbEibJ5SmaoBRCDMjSL7fucKeE0VNFWKgtBMkAmZ69cbxmBADBj1ON4zGY1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861048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ввс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7984" y="764704"/>
            <a:ext cx="4536504" cy="2880320"/>
          </a:xfrm>
          <a:prstGeom prst="rect">
            <a:avLst/>
          </a:prstGeom>
        </p:spPr>
      </p:pic>
      <p:pic>
        <p:nvPicPr>
          <p:cNvPr id="13" name="Рисунок 12" descr="ввс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9992" y="3861048"/>
            <a:ext cx="4464496" cy="26642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Пограничник</a:t>
            </a:r>
            <a:endParaRPr lang="ru-RU" dirty="0"/>
          </a:p>
        </p:txBody>
      </p:sp>
      <p:pic>
        <p:nvPicPr>
          <p:cNvPr id="4" name="Содержимое 3" descr="погран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764704"/>
            <a:ext cx="4032448" cy="2952328"/>
          </a:xfrm>
        </p:spPr>
      </p:pic>
      <p:pic>
        <p:nvPicPr>
          <p:cNvPr id="5" name="Рисунок 4" descr="погрон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764704"/>
            <a:ext cx="4176464" cy="2952328"/>
          </a:xfrm>
          <a:prstGeom prst="rect">
            <a:avLst/>
          </a:prstGeom>
        </p:spPr>
      </p:pic>
      <p:pic>
        <p:nvPicPr>
          <p:cNvPr id="6" name="Рисунок 5" descr="погран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3861048"/>
            <a:ext cx="4176464" cy="2808312"/>
          </a:xfrm>
          <a:prstGeom prst="rect">
            <a:avLst/>
          </a:prstGeom>
        </p:spPr>
      </p:pic>
      <p:pic>
        <p:nvPicPr>
          <p:cNvPr id="7" name="Рисунок 6" descr="погран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9592" y="3645024"/>
            <a:ext cx="2448272" cy="30963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Моряки</a:t>
            </a:r>
            <a:endParaRPr lang="ru-RU" dirty="0"/>
          </a:p>
        </p:txBody>
      </p:sp>
      <p:pic>
        <p:nvPicPr>
          <p:cNvPr id="6" name="Содержимое 5" descr="морской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764704"/>
            <a:ext cx="3566160" cy="2377440"/>
          </a:xfrm>
        </p:spPr>
      </p:pic>
      <p:pic>
        <p:nvPicPr>
          <p:cNvPr id="7" name="Рисунок 6" descr="морской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4128" y="1196752"/>
            <a:ext cx="2702560" cy="3606800"/>
          </a:xfrm>
          <a:prstGeom prst="rect">
            <a:avLst/>
          </a:prstGeom>
        </p:spPr>
      </p:pic>
      <p:pic>
        <p:nvPicPr>
          <p:cNvPr id="8" name="Рисунок 7" descr="морской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3429000"/>
            <a:ext cx="5006504" cy="32012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Ракетчики</a:t>
            </a:r>
            <a:endParaRPr lang="ru-RU" dirty="0"/>
          </a:p>
        </p:txBody>
      </p:sp>
      <p:pic>
        <p:nvPicPr>
          <p:cNvPr id="4" name="Содержимое 3" descr="ракета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3" y="836713"/>
            <a:ext cx="3816424" cy="2448272"/>
          </a:xfrm>
        </p:spPr>
      </p:pic>
      <p:pic>
        <p:nvPicPr>
          <p:cNvPr id="6" name="Рисунок 5" descr="ракета4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836712"/>
            <a:ext cx="4320480" cy="3096344"/>
          </a:xfrm>
          <a:prstGeom prst="rect">
            <a:avLst/>
          </a:prstGeom>
        </p:spPr>
      </p:pic>
      <p:pic>
        <p:nvPicPr>
          <p:cNvPr id="7" name="Рисунок 6" descr="ракета5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3501008"/>
            <a:ext cx="4536504" cy="31683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Танкисты</a:t>
            </a:r>
            <a:endParaRPr lang="ru-RU" dirty="0"/>
          </a:p>
        </p:txBody>
      </p:sp>
      <p:pic>
        <p:nvPicPr>
          <p:cNvPr id="4" name="Содержимое 3" descr="армия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836712"/>
            <a:ext cx="4824536" cy="3096344"/>
          </a:xfrm>
        </p:spPr>
      </p:pic>
      <p:pic>
        <p:nvPicPr>
          <p:cNvPr id="5" name="Рисунок 4" descr="танк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9952" y="3717032"/>
            <a:ext cx="4824536" cy="30243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Пехотинцы</a:t>
            </a:r>
            <a:endParaRPr lang="ru-RU" dirty="0"/>
          </a:p>
        </p:txBody>
      </p:sp>
      <p:pic>
        <p:nvPicPr>
          <p:cNvPr id="6" name="Содержимое 5" descr="пех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836712"/>
            <a:ext cx="3528392" cy="2520280"/>
          </a:xfrm>
        </p:spPr>
      </p:pic>
      <p:pic>
        <p:nvPicPr>
          <p:cNvPr id="7" name="Рисунок 6" descr="пех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3717032"/>
            <a:ext cx="3528392" cy="2736304"/>
          </a:xfrm>
          <a:prstGeom prst="rect">
            <a:avLst/>
          </a:prstGeom>
        </p:spPr>
      </p:pic>
      <p:pic>
        <p:nvPicPr>
          <p:cNvPr id="8" name="Рисунок 7" descr="пех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1960" y="836712"/>
            <a:ext cx="4248472" cy="2520280"/>
          </a:xfrm>
          <a:prstGeom prst="rect">
            <a:avLst/>
          </a:prstGeom>
        </p:spPr>
      </p:pic>
      <p:pic>
        <p:nvPicPr>
          <p:cNvPr id="9" name="Рисунок 8" descr="пех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3968" y="3717032"/>
            <a:ext cx="4248472" cy="27363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18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Наша армия родная.</vt:lpstr>
      <vt:lpstr>Сухопутные войска</vt:lpstr>
      <vt:lpstr>Морской флот</vt:lpstr>
      <vt:lpstr>Военно-воздушный флот</vt:lpstr>
      <vt:lpstr>Пограничник</vt:lpstr>
      <vt:lpstr>Моряки</vt:lpstr>
      <vt:lpstr>Ракетчики</vt:lpstr>
      <vt:lpstr>Танкисты</vt:lpstr>
      <vt:lpstr>Пехотинцы</vt:lpstr>
      <vt:lpstr>Десантники</vt:lpstr>
      <vt:lpstr>Летчики</vt:lpstr>
      <vt:lpstr>Эмблемы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армия родная.</dc:title>
  <dc:creator>admin</dc:creator>
  <cp:lastModifiedBy>admin</cp:lastModifiedBy>
  <cp:revision>21</cp:revision>
  <dcterms:created xsi:type="dcterms:W3CDTF">2014-01-27T11:42:42Z</dcterms:created>
  <dcterms:modified xsi:type="dcterms:W3CDTF">2020-08-06T02:43:28Z</dcterms:modified>
</cp:coreProperties>
</file>