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4D6AD-DECE-451D-BF99-B0202482E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B42112-DF13-4701-AD0A-1E1F6663F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AB443-0FE5-4157-9677-C353E27C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0CA599-00F3-4A18-A400-956D678E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DE3745-FB11-4C00-8E6B-D8721115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76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DDD48-ECA3-4C13-9E65-D027131C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DAE2AC-C609-451F-8725-707ED5443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820CD-03DA-46DA-B133-2B035EE5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181B8-C69E-44E1-A7CD-530CD254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E4C439-AFF3-4A6E-9E1E-7648FF15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949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FCF26D-F082-4C97-8482-88155EC60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B1E4A2-194F-4C38-B13C-74DD9432F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282A2-B0D8-42A5-A780-310EBC15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0A0191-1623-494B-838A-5998E222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35272C-84C7-45B6-B781-73B915C9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3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0DC47-5ECD-4506-93EB-258A4CBC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2E7395-8ADB-446B-8C60-A5CE3971E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DB48D3-8CCE-41CD-BDD8-C07B4B48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1829-4A9D-48DB-BABC-99450A3B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76F831-F040-479F-90F4-2CF4DB8E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0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05BB1-2B8D-4669-A0C8-311A5131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0EF5D5-22AB-4EA7-904D-03C369C57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1E410A-3326-43D0-B2D1-C4458F8D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2A3D7-1716-4EAD-A279-A24B329A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AB77E2-1059-4716-9E02-632EC038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6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4673C-B36D-42C4-81E5-1E454397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856333-346E-4000-A8D6-09D0199EC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822820-715D-457C-BD7B-91ECBC00E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AB663C-764B-4F9A-BCCD-A8BB5A5D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F9D9FD-ABC2-4ACE-A20E-005FEC3D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F9E088-E55D-4E3F-A6D5-A36804EC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6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A12A8-A419-47CC-8DEF-95A33519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23138-E9B3-4C48-8E34-B28488579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07970-EF5E-4B9B-BB4B-25D62C5C7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81C56A-E5D1-40ED-9A80-101C2D515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4700DC-4DF9-41C6-A376-EFF20DDC6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E9A5B0-70F5-453C-88CB-6F0E4739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5C5422-1793-467D-B52C-5BD594AD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2FCA2B-3502-4151-B5E4-D1A5A055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376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750EA-6F87-4C20-B683-EDDC0A66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583982-9D3C-4437-AE8F-E1569ACE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3C9E57-ACB1-4731-A028-31B2FAC3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AB1A6F-47BC-47EF-B29F-64055927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94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5975D7-1338-4CED-949E-E2328EC5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4676DF-6B86-409D-9529-4EE9FF2B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49D353-94EE-4A28-A468-9088CA75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974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0EF34-FC74-40F8-82E7-1C4C02C8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C0D9C4-4FB8-4DB8-A3AC-C715030C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0EEDF8-09AC-41EA-A468-E43B6FD10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412906-C84F-4934-B754-61F0491E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B5F824-DC20-448D-8947-AC8DAFC9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1B8833-FD44-4AAC-8E3A-82B69BEC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14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54427-0B52-48B1-99FC-6109229B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2B9D71-33DF-4A2E-A6F9-56C4BA3CB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2D45FF-8158-4B33-B99E-14CA056E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A4A7AA-B9FE-41B1-862F-7A4BD4A4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3A3C24-04FD-4871-8196-8668BBFB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F003-8F23-4AC1-BD74-4F406D07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77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4F56F7-3A9C-47E8-B7C8-2005735D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4C2FCA-E980-48D4-81C8-178E163ED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2742F-5468-4E46-AB44-6F7A72319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74FB-C182-4EBB-AAE8-9C595E5CD22B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ED499A-D6CF-47A2-8C3B-636525094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1B474-A9C5-466A-8823-A4BE2BC3B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BC9-5794-453D-AC3F-345C7E83F6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F0D28CA-409C-486A-85CC-265BB39A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61" y="613841"/>
            <a:ext cx="6485207" cy="648520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DF005B2-5958-48F5-AFC9-7C2783D82D9C}"/>
              </a:ext>
            </a:extLst>
          </p:cNvPr>
          <p:cNvSpPr/>
          <p:nvPr/>
        </p:nvSpPr>
        <p:spPr>
          <a:xfrm>
            <a:off x="280361" y="0"/>
            <a:ext cx="10337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Autor: Gerardo Hernández Serrano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1A8B02-8D10-437A-A1A3-643C78F16FBE}"/>
              </a:ext>
            </a:extLst>
          </p:cNvPr>
          <p:cNvSpPr txBox="1"/>
          <p:nvPr/>
        </p:nvSpPr>
        <p:spPr>
          <a:xfrm rot="20295724">
            <a:off x="1651961" y="1942196"/>
            <a:ext cx="37420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b="1" dirty="0"/>
              <a:t>LA MARIPOSA</a:t>
            </a:r>
          </a:p>
          <a:p>
            <a:r>
              <a:rPr lang="es-MX" sz="3400" b="1" dirty="0"/>
              <a:t> PERDIDA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A036FF-1892-488A-BCA6-BC0675F7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10381">
            <a:off x="2801549" y="3124549"/>
            <a:ext cx="1918176" cy="130464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FD149C9-4B81-40A1-AA13-764935B9E7CE}"/>
              </a:ext>
            </a:extLst>
          </p:cNvPr>
          <p:cNvSpPr txBox="1"/>
          <p:nvPr/>
        </p:nvSpPr>
        <p:spPr>
          <a:xfrm>
            <a:off x="6592066" y="461665"/>
            <a:ext cx="55999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b="1" dirty="0"/>
          </a:p>
          <a:p>
            <a:r>
              <a:rPr lang="es-MX" sz="2800" b="1" dirty="0">
                <a:latin typeface="Agency FB" panose="020B0503020202020204" pitchFamily="34" charset="0"/>
              </a:rPr>
              <a:t>EQUIPO 3</a:t>
            </a:r>
          </a:p>
          <a:p>
            <a:r>
              <a:rPr lang="es-MX" sz="2800" b="1" dirty="0">
                <a:latin typeface="Agency FB" panose="020B0503020202020204" pitchFamily="34" charset="0"/>
              </a:rPr>
              <a:t>PARTICIPANTES: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>
                <a:latin typeface="Agency FB" panose="020B0503020202020204" pitchFamily="34" charset="0"/>
              </a:rPr>
              <a:t>GERARDO HERNÁNDEZ SERRANO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>
                <a:latin typeface="Agency FB" panose="020B0503020202020204" pitchFamily="34" charset="0"/>
              </a:rPr>
              <a:t> MARCOS GAEL CABRERA ROBLES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>
                <a:latin typeface="Agency FB" panose="020B0503020202020204" pitchFamily="34" charset="0"/>
              </a:rPr>
              <a:t>GERALDINE IVONNE  JAIME LOPEZ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>
                <a:latin typeface="Agency FB" panose="020B0503020202020204" pitchFamily="34" charset="0"/>
              </a:rPr>
              <a:t>GAEL VIRGILIO GOMEZ CERVANTEZ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b="1" dirty="0">
                <a:latin typeface="Agency FB" panose="020B0503020202020204" pitchFamily="34" charset="0"/>
              </a:rPr>
              <a:t>ENIS MAIRIM ALCALA ORTEGA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61309F-9899-4C1E-B6A9-218B56FA149D}"/>
              </a:ext>
            </a:extLst>
          </p:cNvPr>
          <p:cNvSpPr txBox="1"/>
          <p:nvPr/>
        </p:nvSpPr>
        <p:spPr>
          <a:xfrm>
            <a:off x="7090117" y="4614203"/>
            <a:ext cx="4399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Bahnschrift SemiCondensed" panose="020B0502040204020203" pitchFamily="34" charset="0"/>
              </a:rPr>
              <a:t>Personajes del Cuento: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Bahnschrift SemiCondensed" panose="020B0502040204020203" pitchFamily="34" charset="0"/>
              </a:rPr>
              <a:t>Mariposa mamá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Bahnschrift SemiCondensed" panose="020B0502040204020203" pitchFamily="34" charset="0"/>
              </a:rPr>
              <a:t>Esposo (mariposa papá)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Bahnschrift SemiCondensed" panose="020B0502040204020203" pitchFamily="34" charset="0"/>
              </a:rPr>
              <a:t> Hijos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Bahnschrift SemiCondensed" panose="020B0502040204020203" pitchFamily="34" charset="0"/>
              </a:rPr>
              <a:t>Niños humanos. </a:t>
            </a:r>
            <a:endParaRPr lang="es-MX" sz="2800" b="1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7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4721">
        <p15:prstTrans prst="curtains"/>
      </p:transition>
    </mc:Choice>
    <mc:Fallback xmlns="">
      <p:transition spd="slow" advTm="4472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7A0E972-562D-4F74-824F-0FBC71995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84889"/>
            <a:ext cx="12192000" cy="7027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9E9FA4-6FA0-4172-A68F-41283751D61D}"/>
              </a:ext>
            </a:extLst>
          </p:cNvPr>
          <p:cNvSpPr txBox="1"/>
          <p:nvPr/>
        </p:nvSpPr>
        <p:spPr>
          <a:xfrm>
            <a:off x="-253704" y="525678"/>
            <a:ext cx="100021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Erase una vez  dos mariposas que vivían en un bosque lleno de arboles y flores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solían ,reunirse al amanecer  en el bello bosque  para juntar polen, tras un tiempo, lograron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Hacerse amigos, eran inseparables  ya que después de verse durante todo el día y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Conocerse mejor tuvieron una linda familia., un día tras ir por polen la mariposa mamá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 atrapada por unos  niños en un frasco para su experimento de ciencias , la 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Mariposa asustada vio que aparte de ella había más mariposas, el 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Esposo al ver qué no llegaba fue a buscarla, al no  encontrarla regresó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 hogar para avisarle a sus hijos. el papá dijo que iría a buscarla 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 jardines de la ciudad, los hijos lo acompañaron y al buscarla por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jardines , no encontraron  ningún  rastro alguno. Tras una semana los niños 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Sacaron a la mariposa  ya que habían acabado  su experimento  y se la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Llevaron a su hábitat   natural, la mariposa logro juntarse  con su  familia , desde ese</a:t>
            </a:r>
          </a:p>
          <a:p>
            <a:pPr algn="ctr"/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Día su esposo de la mariposa  le dijo que el iría siempre el por  polen en lugar de ella.</a:t>
            </a:r>
          </a:p>
          <a:p>
            <a:pPr algn="ctr"/>
            <a:r>
              <a:rPr lang="es-MX" sz="3200" b="1" dirty="0"/>
              <a:t>  </a:t>
            </a:r>
            <a:r>
              <a:rPr lang="es-MX" sz="4800" b="1" dirty="0">
                <a:latin typeface="Arial Black" panose="020B0A04020102020204" pitchFamily="34" charset="0"/>
              </a:rPr>
              <a:t>Fin.</a:t>
            </a:r>
          </a:p>
          <a:p>
            <a:pPr algn="ctr"/>
            <a:r>
              <a:rPr lang="es-MX" sz="4800" b="1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CBB14-47A7-4C98-837A-3AFCBA8490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295"/>
          <a:stretch/>
        </p:blipFill>
        <p:spPr>
          <a:xfrm>
            <a:off x="9468069" y="99811"/>
            <a:ext cx="2798958" cy="20595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58AAA1-132D-43ED-93DD-24D41D0D6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8069" y="2579464"/>
            <a:ext cx="2324100" cy="19716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A72E552-C917-4FC2-B466-6C56BC8AC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384" y="4280552"/>
            <a:ext cx="1439301" cy="205177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AE8200A-D760-41EC-8DB9-17DF9C3F9BBB}"/>
              </a:ext>
            </a:extLst>
          </p:cNvPr>
          <p:cNvSpPr/>
          <p:nvPr/>
        </p:nvSpPr>
        <p:spPr>
          <a:xfrm>
            <a:off x="2677713" y="-84889"/>
            <a:ext cx="5027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Mariposa Perdida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”</a:t>
            </a:r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Grabación de pantalla 2">
            <a:hlinkClick r:id="" action="ppaction://media"/>
            <a:extLst>
              <a:ext uri="{FF2B5EF4-FFF2-40B4-BE49-F238E27FC236}">
                <a16:creationId xmlns:a16="http://schemas.microsoft.com/office/drawing/2014/main" id="{374195AC-3CC1-48CF-A1C3-3ADCED3180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87014" y="5306437"/>
            <a:ext cx="59084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9913">
        <p15:prstTrans prst="fracture"/>
      </p:transition>
    </mc:Choice>
    <mc:Fallback xmlns="">
      <p:transition spd="slow" advTm="599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259</Words>
  <Application>Microsoft Office PowerPoint</Application>
  <PresentationFormat>Panorámica</PresentationFormat>
  <Paragraphs>32</Paragraphs>
  <Slides>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Agency FB</vt:lpstr>
      <vt:lpstr>Arial</vt:lpstr>
      <vt:lpstr>Arial Black</vt:lpstr>
      <vt:lpstr>Bahnschrift SemiCondensed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8</cp:revision>
  <dcterms:created xsi:type="dcterms:W3CDTF">2021-09-30T00:58:14Z</dcterms:created>
  <dcterms:modified xsi:type="dcterms:W3CDTF">2021-10-11T18:16:02Z</dcterms:modified>
</cp:coreProperties>
</file>