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8" r:id="rId2"/>
    <p:sldId id="261" r:id="rId3"/>
    <p:sldId id="256" r:id="rId4"/>
    <p:sldId id="259" r:id="rId5"/>
    <p:sldId id="260" r:id="rId6"/>
    <p:sldId id="257" r:id="rId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91" autoAdjust="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E636FD-DD3F-43A2-B233-1EE8A7602742}" type="datetimeFigureOut">
              <a:rPr lang="es-MX" smtClean="0"/>
              <a:t>21/10/2021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70402-A48F-4FAA-BFAD-0D067CE8EE1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17620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70402-A48F-4FAA-BFAD-0D067CE8EE13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44878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DC59EA-3FAE-4A17-B9E6-260DC30B82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D98E142-81BA-4AB0-ACEF-C3E6AC5F6C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312F30-5027-4466-AD07-776FD8BD1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D937-D2D7-4E10-86EF-E5C8DFDDB975}" type="datetimeFigureOut">
              <a:rPr lang="es-MX" smtClean="0"/>
              <a:t>21/10/2021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BCA10C-D2B0-4D07-98DB-7A1CDE0F2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779940-8057-43E3-BDB0-465FF8C5D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B0DCD-B712-4AF6-807B-17C2DDA39F8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82022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28E7CA-D1C0-46A5-A292-7F6354C05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5EFA758-A6F9-429B-AEF0-19BE8B9589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109E99-BCD6-4D6D-9602-2A7FD23E8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D937-D2D7-4E10-86EF-E5C8DFDDB975}" type="datetimeFigureOut">
              <a:rPr lang="es-MX" smtClean="0"/>
              <a:t>21/10/2021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32BD63-B289-4EA0-9D62-E0E90983F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FA8F40-816A-42FD-8C3A-EB45D228D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B0DCD-B712-4AF6-807B-17C2DDA39F8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7761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4AAFD71-C8C8-47EB-8FD6-86D2D2C6CC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0F8CE4D-7375-4121-9614-BDD24EDFED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18AF8D-AF68-44B2-99C9-2F144267E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D937-D2D7-4E10-86EF-E5C8DFDDB975}" type="datetimeFigureOut">
              <a:rPr lang="es-MX" smtClean="0"/>
              <a:t>21/10/2021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81DDB7-DBB9-4176-AA70-A850E27A8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A6011F-6375-4BA2-BB02-211B1923A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B0DCD-B712-4AF6-807B-17C2DDA39F8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22960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0715EC-39F1-438A-A4BA-8C4174A65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FC7E6A-9759-459D-A47A-E2FB755B09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56DF2B-B3D5-41DE-9F32-82C0D0AD2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D937-D2D7-4E10-86EF-E5C8DFDDB975}" type="datetimeFigureOut">
              <a:rPr lang="es-MX" smtClean="0"/>
              <a:t>21/10/2021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9AA473-FB3A-42DE-AEED-7752CA769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9131EB-83B0-4A75-81D8-1383B399C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B0DCD-B712-4AF6-807B-17C2DDA39F8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6910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AA6CF0-25BF-42C8-A6BC-EAA97741A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58EF9C2-EDFA-4854-8298-9D2CF819C4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7528C94-5E1E-45C3-AB5F-60BD0C5D8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D937-D2D7-4E10-86EF-E5C8DFDDB975}" type="datetimeFigureOut">
              <a:rPr lang="es-MX" smtClean="0"/>
              <a:t>21/10/2021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889E1C-1687-4FCC-9E40-6CDB0FAFF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81A622-3D00-4756-AC6B-8E97FD956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B0DCD-B712-4AF6-807B-17C2DDA39F8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0455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073B9A-267A-4334-8DF9-953BEB3BC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9A2906-04C2-4FC6-9AFD-FFACCE31C0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B134955-29A1-4119-B700-88FEFFDB78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3AB9CB5-2301-4BE2-8F6A-522BA05A1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D937-D2D7-4E10-86EF-E5C8DFDDB975}" type="datetimeFigureOut">
              <a:rPr lang="es-MX" smtClean="0"/>
              <a:t>21/10/2021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D36C84D-12B3-459F-8AF2-9A3F8FACC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01E5491-2AAF-4A54-8BCF-B987C129D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B0DCD-B712-4AF6-807B-17C2DDA39F8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8103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B7CAEB-346F-41BC-9950-3CA7D7FD1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A68ADD-ABB0-406E-925D-309766195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67C0B3E-D412-4EFC-9B66-4978961D59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7615BFF-EBF8-4AE6-9CAD-EA9D6DC0EF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76D95A8-1F04-40F3-897F-D45D4BF2F4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7AE6E11-77BA-452A-AE06-C5C0B5A7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D937-D2D7-4E10-86EF-E5C8DFDDB975}" type="datetimeFigureOut">
              <a:rPr lang="es-MX" smtClean="0"/>
              <a:t>21/10/2021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D8DAA1F-E6C8-426B-A788-2C4D5E43F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3D61349-CADB-4452-9BF8-2AE9FA88E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B0DCD-B712-4AF6-807B-17C2DDA39F8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891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BECF35-19EF-4017-9A5B-B747ED5BE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8661EBB-315C-495E-AF72-A718B3B4E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D937-D2D7-4E10-86EF-E5C8DFDDB975}" type="datetimeFigureOut">
              <a:rPr lang="es-MX" smtClean="0"/>
              <a:t>21/10/2021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D845257-CE57-44AE-8CD0-E2BCA43EE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8E6820D-8DD3-40AC-BE6F-3E89D2FA7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B0DCD-B712-4AF6-807B-17C2DDA39F8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6515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A63D512-F20F-4CF3-866E-9C07D80AD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D937-D2D7-4E10-86EF-E5C8DFDDB975}" type="datetimeFigureOut">
              <a:rPr lang="es-MX" smtClean="0"/>
              <a:t>21/10/2021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EE26DA9-372F-41D1-AFEE-0591405E1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499C532-84AE-48E7-B57B-DF2D7E0BD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B0DCD-B712-4AF6-807B-17C2DDA39F8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32919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156641-9C97-4DBF-AFD9-4C27E3670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8D275E-C09B-4F2E-9278-01EEEDD43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1EC88E4-705B-4A86-9474-2371E15E7B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63EA01B-503E-49B7-B727-76FFC2CDC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D937-D2D7-4E10-86EF-E5C8DFDDB975}" type="datetimeFigureOut">
              <a:rPr lang="es-MX" smtClean="0"/>
              <a:t>21/10/2021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1220749-E0A1-4D39-B33E-88476C51D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DCB1449-150A-4F17-9388-99691CBBA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B0DCD-B712-4AF6-807B-17C2DDA39F8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791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1F4AEB-5F7C-440F-AACC-F27F71C44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CA801A9-9421-475C-9565-BE462FCE66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B405C8C-9B95-475A-A188-DA0D3F7331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5DC4FC9-0125-447D-AC9D-8B6C3248E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D937-D2D7-4E10-86EF-E5C8DFDDB975}" type="datetimeFigureOut">
              <a:rPr lang="es-MX" smtClean="0"/>
              <a:t>21/10/2021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769C94E-70F0-4A22-A819-EE04E1EEF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D749377-4375-411A-A5FD-6B4309A4B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B0DCD-B712-4AF6-807B-17C2DDA39F8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936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7C5DD50-15AE-4FA1-A030-7B0931835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C55BA78-05D6-4ACE-B22C-DBEB11807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B756DD-4254-441B-90B3-CCFFF80B5E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DD937-D2D7-4E10-86EF-E5C8DFDDB975}" type="datetimeFigureOut">
              <a:rPr lang="es-MX" smtClean="0"/>
              <a:t>21/10/2021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AD809B-759E-41AB-A98A-349BE4CF61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85AE337-6451-4B79-ADBE-6805D172B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B0DCD-B712-4AF6-807B-17C2DDA39F8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06642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2.m4a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4.m4a"/><Relationship Id="rId7" Type="http://schemas.openxmlformats.org/officeDocument/2006/relationships/image" Target="../media/image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6.m4a"/><Relationship Id="rId7" Type="http://schemas.microsoft.com/office/2007/relationships/hdphoto" Target="../media/hdphoto1.wdp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4a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8.m4a"/><Relationship Id="rId7" Type="http://schemas.microsoft.com/office/2007/relationships/hdphoto" Target="../media/hdphoto2.wdp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10.m4a"/><Relationship Id="rId7" Type="http://schemas.microsoft.com/office/2007/relationships/hdphoto" Target="../media/hdphoto3.wdp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2.m4a"/><Relationship Id="rId7" Type="http://schemas.openxmlformats.org/officeDocument/2006/relationships/image" Target="../media/image9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F26F87C5-BDE8-48E1-A472-79077070FBB3}"/>
              </a:ext>
            </a:extLst>
          </p:cNvPr>
          <p:cNvSpPr/>
          <p:nvPr/>
        </p:nvSpPr>
        <p:spPr>
          <a:xfrm>
            <a:off x="357809" y="26505"/>
            <a:ext cx="11396869" cy="271669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F6F9AF6-01DA-4C58-827E-F6388DD2D46B}"/>
              </a:ext>
            </a:extLst>
          </p:cNvPr>
          <p:cNvSpPr txBox="1"/>
          <p:nvPr/>
        </p:nvSpPr>
        <p:spPr>
          <a:xfrm>
            <a:off x="967409" y="230690"/>
            <a:ext cx="108667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BUENAS TARDES MAESTRA , A CONTINUACIÓN LE VAMOS A PRESENTAR  NUESTRO CUENTO LLAMADO: </a:t>
            </a:r>
          </a:p>
          <a:p>
            <a:r>
              <a:rPr lang="es-ES" b="1" dirty="0">
                <a:latin typeface="Brush Script MT" panose="03060802040406070304" pitchFamily="66" charset="0"/>
              </a:rPr>
              <a:t>“LA MARIPOSA PERDIDA”</a:t>
            </a:r>
          </a:p>
          <a:p>
            <a:r>
              <a:rPr lang="es-ES" b="1" dirty="0"/>
              <a:t>SOMOS EL EQUIPO 3 CONFORMADO POR: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MARCOS GAEL CABRERA ROBLES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ENIS MAIRIM ALCALA ORTEGA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GAEL VIRGILIO GOMEZ CERVANTEZ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GERALDINE IVONNE JAIME  LOPEZ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GERARDO HERNÁNDEZ SERRANO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b="1" dirty="0"/>
          </a:p>
        </p:txBody>
      </p:sp>
      <p:pic>
        <p:nvPicPr>
          <p:cNvPr id="1026" name="Picture 2" descr="Amazon.com: Hermosa pluma pluma pluma pluma de dibujos animados arte vinilo  adhesivo (8 pulgadas de ancho, libro abierto): Arte, Manualidades y Costura">
            <a:extLst>
              <a:ext uri="{FF2B5EF4-FFF2-40B4-BE49-F238E27FC236}">
                <a16:creationId xmlns:a16="http://schemas.microsoft.com/office/drawing/2014/main" id="{B5C596C0-BA1B-4AD8-A19D-2E8F41B72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7" y="2743199"/>
            <a:ext cx="11790570" cy="397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1124117-3657-4E8E-B8B8-4BB794C6B453}"/>
              </a:ext>
            </a:extLst>
          </p:cNvPr>
          <p:cNvSpPr txBox="1"/>
          <p:nvPr/>
        </p:nvSpPr>
        <p:spPr>
          <a:xfrm>
            <a:off x="2407823" y="3279902"/>
            <a:ext cx="34720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Bahnschrift Condensed" panose="020B0502040204020203" pitchFamily="34" charset="0"/>
              </a:rPr>
              <a:t>“</a:t>
            </a:r>
            <a:r>
              <a:rPr lang="es-ES" sz="2800" b="1" dirty="0">
                <a:latin typeface="Bahnschrift Condensed" panose="020B0502040204020203" pitchFamily="34" charset="0"/>
              </a:rPr>
              <a:t>CUENTO  LA MARIPOSA                                PERDIDA”</a:t>
            </a:r>
            <a:endParaRPr lang="es-MX" sz="2800" b="1" dirty="0">
              <a:latin typeface="Bahnschrift Condensed" panose="020B0502040204020203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5B3248C-B319-460E-A576-63832B6A757C}"/>
              </a:ext>
            </a:extLst>
          </p:cNvPr>
          <p:cNvSpPr txBox="1"/>
          <p:nvPr/>
        </p:nvSpPr>
        <p:spPr>
          <a:xfrm>
            <a:off x="6400800" y="3154017"/>
            <a:ext cx="37768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</a:t>
            </a:r>
            <a:endParaRPr lang="es-MX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85A34B3-CEF0-46F6-A62C-1BA95B0088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4742" y="3193451"/>
            <a:ext cx="1562514" cy="19524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F70CCCD-FDAD-4103-87D6-D132B360174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7167"/>
          <a:stretch/>
        </p:blipFill>
        <p:spPr>
          <a:xfrm>
            <a:off x="7834044" y="558019"/>
            <a:ext cx="1818033" cy="2016178"/>
          </a:xfrm>
          <a:prstGeom prst="rect">
            <a:avLst/>
          </a:prstGeom>
        </p:spPr>
      </p:pic>
      <p:pic>
        <p:nvPicPr>
          <p:cNvPr id="19" name="Grabación de pantalla 18">
            <a:hlinkClick r:id="" action="ppaction://media"/>
            <a:extLst>
              <a:ext uri="{FF2B5EF4-FFF2-40B4-BE49-F238E27FC236}">
                <a16:creationId xmlns:a16="http://schemas.microsoft.com/office/drawing/2014/main" id="{35041013-9907-43CD-BEB1-A984DE9F27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BB393923-7A6D-4605-9087-195B56382E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96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25031">
        <p15:prstTrans prst="curtains"/>
      </p:transition>
    </mc:Choice>
    <mc:Fallback xmlns="">
      <p:transition spd="slow" advTm="250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80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1818">
                <p:cTn id="10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" objId="19"/>
        <p14:stopEvt time="21833" objId="19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B43508-9307-4E57-BE70-54DE86248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12840F4-C3B6-4D21-A32C-C2A81E5897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" t="3654" r="10689" b="8635"/>
          <a:stretch/>
        </p:blipFill>
        <p:spPr>
          <a:xfrm>
            <a:off x="0" y="0"/>
            <a:ext cx="12192000" cy="6666375"/>
          </a:xfrm>
        </p:spPr>
      </p:pic>
      <p:pic>
        <p:nvPicPr>
          <p:cNvPr id="16" name="Grabación de pantalla 15">
            <a:hlinkClick r:id="" action="ppaction://media"/>
            <a:extLst>
              <a:ext uri="{FF2B5EF4-FFF2-40B4-BE49-F238E27FC236}">
                <a16:creationId xmlns:a16="http://schemas.microsoft.com/office/drawing/2014/main" id="{377178E2-AA24-4127-8716-9DFAC858BF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35826" y="1918252"/>
            <a:ext cx="609600" cy="609600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9F88F83E-B813-4927-9F49-A3318A2E0A1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352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2368">
        <p15:prstTrans prst="drape"/>
      </p:transition>
    </mc:Choice>
    <mc:Fallback xmlns="">
      <p:transition spd="slow" advTm="323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5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" objId="16"/>
        <p14:stopEvt time="23780" objId="1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163053C-D0AD-4423-B54A-9EFB3EF528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64" t="6941" b="2023"/>
          <a:stretch/>
        </p:blipFill>
        <p:spPr>
          <a:xfrm rot="16200000">
            <a:off x="2711521" y="-2667000"/>
            <a:ext cx="6768962" cy="12192000"/>
          </a:xfrm>
          <a:prstGeom prst="rect">
            <a:avLst/>
          </a:prstGeom>
        </p:spPr>
      </p:pic>
      <p:pic>
        <p:nvPicPr>
          <p:cNvPr id="9" name="Grabación de pantalla 8">
            <a:hlinkClick r:id="" action="ppaction://media"/>
            <a:extLst>
              <a:ext uri="{FF2B5EF4-FFF2-40B4-BE49-F238E27FC236}">
                <a16:creationId xmlns:a16="http://schemas.microsoft.com/office/drawing/2014/main" id="{B0B914FB-CFF2-445C-A333-074210BF14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F5A085E-9A99-427C-956F-103DC7025B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0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7623">
        <p14:vortex dir="r"/>
      </p:transition>
    </mc:Choice>
    <mc:Fallback xmlns="">
      <p:transition spd="slow" advTm="176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8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" objId="9"/>
        <p14:stopEvt time="12887" objId="9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88C02C8-9CF4-40C1-A058-3E9A1228A3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30" r="6135" b="1630"/>
          <a:stretch/>
        </p:blipFill>
        <p:spPr>
          <a:xfrm rot="16200000">
            <a:off x="2464123" y="-2618867"/>
            <a:ext cx="6954267" cy="12192001"/>
          </a:xfrm>
          <a:prstGeom prst="rect">
            <a:avLst/>
          </a:prstGeom>
        </p:spPr>
      </p:pic>
      <p:pic>
        <p:nvPicPr>
          <p:cNvPr id="7" name="Grabación de pantalla 6">
            <a:hlinkClick r:id="" action="ppaction://media"/>
            <a:extLst>
              <a:ext uri="{FF2B5EF4-FFF2-40B4-BE49-F238E27FC236}">
                <a16:creationId xmlns:a16="http://schemas.microsoft.com/office/drawing/2014/main" id="{CD0C7427-8AA1-415A-BF2C-F928B55EA1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2997591"/>
            <a:ext cx="609600" cy="60960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F625025-1063-4663-B4B1-CAE8947526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2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3057"/>
    </mc:Choice>
    <mc:Fallback xmlns="">
      <p:transition advTm="23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032" objId="7"/>
        <p14:stopEvt time="19900" objId="7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4A6406E-8BCD-4614-A506-EA78744DC9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89" b="16381"/>
          <a:stretch/>
        </p:blipFill>
        <p:spPr>
          <a:xfrm rot="16200000">
            <a:off x="2651144" y="-2651142"/>
            <a:ext cx="6889714" cy="12191998"/>
          </a:xfrm>
          <a:prstGeom prst="rect">
            <a:avLst/>
          </a:prstGeom>
        </p:spPr>
      </p:pic>
      <p:pic>
        <p:nvPicPr>
          <p:cNvPr id="7" name="Grabación de pantalla 6">
            <a:hlinkClick r:id="" action="ppaction://media"/>
            <a:extLst>
              <a:ext uri="{FF2B5EF4-FFF2-40B4-BE49-F238E27FC236}">
                <a16:creationId xmlns:a16="http://schemas.microsoft.com/office/drawing/2014/main" id="{CCFA3CCD-0F50-49EA-8689-BB93C03660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2FE66C7-1179-4C6E-A216-F9B92BD262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45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5983">
        <p14:shred/>
      </p:transition>
    </mc:Choice>
    <mc:Fallback xmlns="">
      <p:transition spd="slow" advTm="259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997" objId="7"/>
        <p14:stopEvt time="21693" objId="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FAE8486-4FA0-49F2-99E8-84A90384D8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" t="3669" r="1164"/>
          <a:stretch/>
        </p:blipFill>
        <p:spPr>
          <a:xfrm>
            <a:off x="0" y="-29817"/>
            <a:ext cx="12192000" cy="6722532"/>
          </a:xfr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7CD947A-1FE4-4D96-9D94-0D74F91906EC}"/>
              </a:ext>
            </a:extLst>
          </p:cNvPr>
          <p:cNvSpPr txBox="1"/>
          <p:nvPr/>
        </p:nvSpPr>
        <p:spPr>
          <a:xfrm>
            <a:off x="5336344" y="1848951"/>
            <a:ext cx="1519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</a:t>
            </a:r>
            <a:endParaRPr lang="es-MX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Grabación de pantalla 8">
            <a:hlinkClick r:id="" action="ppaction://media"/>
            <a:extLst>
              <a:ext uri="{FF2B5EF4-FFF2-40B4-BE49-F238E27FC236}">
                <a16:creationId xmlns:a16="http://schemas.microsoft.com/office/drawing/2014/main" id="{5E8D319D-6AFA-4027-B856-61CC636765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875A7EF-5A7B-44BE-982E-10C3AEC2B6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78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2006">
        <p15:prstTrans prst="crush"/>
      </p:transition>
    </mc:Choice>
    <mc:Fallback xmlns="">
      <p:transition spd="slow" advTm="22006">
        <p:fade/>
      </p:transition>
    </mc:Fallback>
  </mc:AlternateContent>
  <p:extLst>
    <p:ext uri="{E180D4A7-C9FB-4DFB-919C-405C955672EB}">
      <p14:showEvtLst xmlns:p14="http://schemas.microsoft.com/office/powerpoint/2010/main">
        <p14:playEvt time="12" objId="9"/>
        <p14:stopEvt time="21860" objId="9"/>
      </p14:showEvtLst>
    </p:ext>
  </p:extLs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54</Words>
  <Application>Microsoft Office PowerPoint</Application>
  <PresentationFormat>Panorámica</PresentationFormat>
  <Paragraphs>12</Paragraphs>
  <Slides>6</Slides>
  <Notes>1</Notes>
  <HiddenSlides>0</HiddenSlides>
  <MMClips>12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3" baseType="lpstr">
      <vt:lpstr>Arial</vt:lpstr>
      <vt:lpstr>Arial Black</vt:lpstr>
      <vt:lpstr>Bahnschrift Condensed</vt:lpstr>
      <vt:lpstr>Brush Script MT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lenovo</dc:creator>
  <cp:lastModifiedBy>lenovo</cp:lastModifiedBy>
  <cp:revision>7</cp:revision>
  <dcterms:created xsi:type="dcterms:W3CDTF">2021-10-05T23:01:01Z</dcterms:created>
  <dcterms:modified xsi:type="dcterms:W3CDTF">2021-10-21T16:07:55Z</dcterms:modified>
</cp:coreProperties>
</file>