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3" r:id="rId7"/>
    <p:sldId id="260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A8CDA-01AF-488F-ABC7-346AD46F8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B99D20-D3E5-4166-B74D-3693F45DF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5C2482-F523-4F4E-AF3C-2BF78323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A244E-D455-4832-AE44-B9A21898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5D40D-0F3C-40FF-A34C-85214981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FD2B2-4AA7-42C1-9099-0271E171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2DC6E6-F0DB-4F2D-BF39-4BF006FD5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7ED9B-D257-4148-B201-28487E60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1EA0C-6D97-43DD-AC27-D05AF02E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2ED560-D817-4677-A219-A38BC153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5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18AA67-39D8-4357-BC1A-8D40FE8F9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58DE98-02AB-4122-9A59-18C65BD54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D650ED-FC06-4807-827D-2491B77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EC61AC-686A-49E7-9443-23FAB4F0D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799E1-5EB0-4D24-A0D7-48E0A632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8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11573-EB47-4CEE-A31B-1AB71332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D8CF0-B01E-4B79-91C9-A03A8257D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39768-CACC-4952-811D-D6E53CF7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76073-39CB-4513-BC73-5CDEF19B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1F473-7151-43B5-87DD-2ED38AD1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8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CF825-B516-4C96-B2AE-30CDF6A4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ECD348-B54D-4A4E-94DC-6B583A5ED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AE0226-6D8C-4F80-ABD1-EECC039E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62BF0-6BBD-47F8-8DDE-27A0E41C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953D3-14B8-4289-AD83-4D21FAE2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1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752EE-58C4-4F42-B481-3B5A91F7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CD270-4A9D-4D25-AB9B-8C8E8FCD8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D69EDD-F341-4836-80B9-148E69A60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E26EA9-C039-4CB0-9375-5A5838D7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B428D-BC9C-4741-9942-B4DB2E2A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C6FC45-987C-4FC2-A5D8-C4B9834C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0ABE0-B4EF-41D4-BF48-067F1237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506163-A4DF-4F88-BF46-94B77DD0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8545C5-BED2-476D-9D2C-6111B0843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DC0D57-1FCF-4DE7-8F5E-C80FF061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5DF390-C62C-4C18-B068-93F7B8C3B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1C5FA4-7DEE-4A51-8F36-F2219F04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9C39AC-864F-499C-ACE7-23B744B8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514F69-E904-43F1-B7A4-99A1D58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2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94210-DAE9-4C67-AE14-D5944941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B09589-C700-4BED-9A8E-BD06C78C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99EA9F-365A-4B95-BB64-B65BDD97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22A56C-A427-4727-85BF-21B6C2D9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2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FD8E14-4ECB-4C20-A4E4-478EBC3D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2521D4-4EBF-42E4-977B-8BD0B4D1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5D2D9F-EE79-401E-8F98-0A8E1CD8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09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FCD07-6C49-4EC0-A445-2FE3ED1C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5829A-2D57-4DA4-B7F9-B31E69DE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25E44D-2EE1-42BA-9E8F-00726F781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2E2746-D9B3-4683-847F-3186832F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BB2853-12C3-4700-A6E9-E8E2BCC3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25006E-C757-43F9-AE7E-FEB19494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41408-62B0-44E9-BD9E-84B7BFD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547952-5C0E-41E1-9407-0D5E270BD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C4CBFB-9287-4C41-8EA9-B05B7C8FC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FF90A8-0B22-4BC9-A96F-52E6AE3B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8E04A-AF58-4421-8F08-5D0C6B88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9B4894-9B61-4D5F-A774-9CD387B6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0F1CE-0D37-4C79-8F40-4104863D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A858D3-059A-40A0-87AB-DF695F271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52F8E-4500-44A9-99C5-8BFB2F10D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BA9A-BFD4-45E3-BF7E-E815D5354DDA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1177A7-FF4F-45A5-8AD8-5BBF084B2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C8D4A-6077-44EE-9213-CFCF02F6F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8466A-19B0-4743-8918-D393D5B09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8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4FAA6-3D96-43AE-ADCC-BCBA00FAF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438" y="2470538"/>
            <a:ext cx="6105194" cy="228625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FF"/>
                </a:solidFill>
              </a:rPr>
              <a:t>Нетрадиционные виды рисования в ДОУ</a:t>
            </a:r>
          </a:p>
        </p:txBody>
      </p:sp>
    </p:spTree>
    <p:extLst>
      <p:ext uri="{BB962C8B-B14F-4D97-AF65-F5344CB8AC3E}">
        <p14:creationId xmlns:p14="http://schemas.microsoft.com/office/powerpoint/2010/main" val="168676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17299-9C60-4632-AFD0-DB5C87B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59" y="285489"/>
            <a:ext cx="4582066" cy="701936"/>
          </a:xfrm>
        </p:spPr>
        <p:txBody>
          <a:bodyPr/>
          <a:lstStyle/>
          <a:p>
            <a:r>
              <a:rPr lang="ru-RU" dirty="0"/>
              <a:t>Восковые мелки + гуашь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C019AA-8198-4BDD-8CC2-F9393FBC7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A8B406-7DC9-48B9-832B-5E08BB99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5" y="1698885"/>
            <a:ext cx="6238064" cy="39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22DB60F-BB2C-4975-96FD-219177D0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1" t="-1" r="-1607" b="-3639"/>
          <a:stretch/>
        </p:blipFill>
        <p:spPr bwMode="auto">
          <a:xfrm>
            <a:off x="7239896" y="170007"/>
            <a:ext cx="4762145" cy="663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7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371FE-05DD-4398-AE1A-6912468C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2" y="348971"/>
            <a:ext cx="4502393" cy="540570"/>
          </a:xfrm>
        </p:spPr>
        <p:txBody>
          <a:bodyPr/>
          <a:lstStyle/>
          <a:p>
            <a:pPr algn="ctr"/>
            <a:r>
              <a:rPr lang="ru-RU" dirty="0"/>
              <a:t>Свеча + акварель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CA3E73-273E-4772-81CB-BE6F4709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2" y="906429"/>
            <a:ext cx="4216307" cy="29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4FA2D63-6C42-434E-A55F-292C5044E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76" y="234388"/>
            <a:ext cx="5299492" cy="34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510B06F-9C86-45A9-AFBD-B5E7E999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2" y="4013840"/>
            <a:ext cx="4120534" cy="262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A3AD71A-86AA-4BF7-A35E-D6609540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44" y="3866128"/>
            <a:ext cx="3297765" cy="28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22D9BD8-6CDD-424A-BF97-5295AB01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95" y="3963194"/>
            <a:ext cx="3836403" cy="27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7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BAA37-CE7F-4A42-BD43-EF5689F6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60" y="258184"/>
            <a:ext cx="3624636" cy="583602"/>
          </a:xfrm>
        </p:spPr>
        <p:txBody>
          <a:bodyPr/>
          <a:lstStyle/>
          <a:p>
            <a:r>
              <a:rPr lang="ru-RU" dirty="0"/>
              <a:t>Отпечатки листьев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50A804-A3FF-4110-AD07-8541AF207FF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090B95A-19C0-4349-A3A9-8AF1258A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0" y="1423315"/>
            <a:ext cx="3935002" cy="48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6236E75-436C-413A-BDB4-FD4CA42A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05" y="781873"/>
            <a:ext cx="7229531" cy="493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2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1CE26-E8A6-4BE1-9002-739CD260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4" y="215153"/>
            <a:ext cx="5668588" cy="594360"/>
          </a:xfrm>
        </p:spPr>
        <p:txBody>
          <a:bodyPr/>
          <a:lstStyle/>
          <a:p>
            <a:r>
              <a:rPr lang="ru-RU" dirty="0"/>
              <a:t>Рисование ватными палочками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32BCA74-A085-4045-A0B4-86D4D3AC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1" y="753035"/>
            <a:ext cx="4160600" cy="29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8816C82-9DE4-426B-9F1E-F9BD96CE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31" y="938997"/>
            <a:ext cx="6019237" cy="57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3073591-B8E8-4F7C-A475-957B18E57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"/>
          <a:stretch/>
        </p:blipFill>
        <p:spPr bwMode="auto">
          <a:xfrm>
            <a:off x="1068176" y="3824383"/>
            <a:ext cx="3735459" cy="281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30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1ECF4-F7FC-4D5F-850D-9CD36B66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60" y="301214"/>
            <a:ext cx="4184033" cy="540572"/>
          </a:xfrm>
        </p:spPr>
        <p:txBody>
          <a:bodyPr/>
          <a:lstStyle/>
          <a:p>
            <a:r>
              <a:rPr lang="ru-RU" dirty="0"/>
              <a:t>Волшебные верёвочки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96FD73B-AE78-44CC-AC35-C9734C98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" y="987425"/>
            <a:ext cx="3703614" cy="538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BB36E00-A8CF-4287-8514-EEE42D56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69" y="3944468"/>
            <a:ext cx="3829722" cy="2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30479122-7604-4197-8BE7-E76678B1E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32" y="888122"/>
            <a:ext cx="4002461" cy="47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88F486F7-1608-4B2B-B595-2223F9BB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01" y="170751"/>
            <a:ext cx="2761111" cy="36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5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14479-421A-4872-9E92-2270727C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45" y="215152"/>
            <a:ext cx="4343400" cy="615875"/>
          </a:xfrm>
        </p:spPr>
        <p:txBody>
          <a:bodyPr/>
          <a:lstStyle/>
          <a:p>
            <a:r>
              <a:rPr lang="ru-RU" dirty="0"/>
              <a:t>Монотипия предметная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B137F31-9BC8-4ADA-9CB1-2B8914E1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8" y="646088"/>
            <a:ext cx="4075030" cy="29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9E5C4E8-5EA1-4A91-9D9D-204D3740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24" y="86060"/>
            <a:ext cx="3816276" cy="50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281031EE-12A9-492D-9559-D42DB905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" y="3590364"/>
            <a:ext cx="4224169" cy="31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B37C5EC5-B752-4F4B-B18F-FCFD9CCC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98" y="1808370"/>
            <a:ext cx="4075030" cy="32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0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1AFBCA1-3018-4726-BE35-6B9EFA1EE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3" y="130776"/>
            <a:ext cx="7282927" cy="69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D8D97-B696-4A40-9618-0FC12D94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Старший возраст</a:t>
            </a:r>
          </a:p>
        </p:txBody>
      </p:sp>
    </p:spTree>
    <p:extLst>
      <p:ext uri="{BB962C8B-B14F-4D97-AF65-F5344CB8AC3E}">
        <p14:creationId xmlns:p14="http://schemas.microsoft.com/office/powerpoint/2010/main" val="154295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34A086-B0E8-4634-8AA7-59ECC0A3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98" y="150606"/>
            <a:ext cx="6172200" cy="626633"/>
          </a:xfrm>
        </p:spPr>
        <p:txBody>
          <a:bodyPr/>
          <a:lstStyle/>
          <a:p>
            <a:r>
              <a:rPr lang="ru-RU" dirty="0"/>
              <a:t>Рисование солью, песком, манкой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A809778-A467-44D1-A83A-11805614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47" y="836819"/>
            <a:ext cx="3699651" cy="27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9FA1AE68-D00B-424D-A42C-B1E21BF8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" y="3601000"/>
            <a:ext cx="5591510" cy="31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DE2EB6C4-B67A-438F-B89F-B1F09D17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5" y="188517"/>
            <a:ext cx="4983686" cy="37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D9BB877B-8557-41A4-8AFF-A7A9AC13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3194"/>
            <a:ext cx="4277958" cy="28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52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912341E-91BE-4616-B3C4-2CE3F42B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74" y="215152"/>
            <a:ext cx="5829953" cy="626633"/>
          </a:xfrm>
        </p:spPr>
        <p:txBody>
          <a:bodyPr/>
          <a:lstStyle/>
          <a:p>
            <a:r>
              <a:rPr lang="ru-RU" dirty="0"/>
              <a:t>Рисование мыльными пузырями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7701A81-8442-49A7-AAC1-3971BED15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D3D1B5E-0516-413B-A720-52654056E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10489"/>
          <a:stretch/>
        </p:blipFill>
        <p:spPr bwMode="auto">
          <a:xfrm>
            <a:off x="339170" y="1901955"/>
            <a:ext cx="5382284" cy="38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4050857-598B-48CA-A339-4F0A942A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83" y="172889"/>
            <a:ext cx="5807429" cy="37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0CE50E7-9C9E-4F46-91A7-165673A2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78" y="4002816"/>
            <a:ext cx="3835420" cy="27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6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215A6-E23E-4176-BEC2-ED0C52E2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44" y="225910"/>
            <a:ext cx="4721916" cy="594360"/>
          </a:xfrm>
        </p:spPr>
        <p:txBody>
          <a:bodyPr/>
          <a:lstStyle/>
          <a:p>
            <a:r>
              <a:rPr lang="ru-RU" dirty="0"/>
              <a:t>Рисование мятой бумагой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6C1E605-1306-4269-BA52-970AA5FC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4" y="987425"/>
            <a:ext cx="3839789" cy="49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6BD5FDD-63A1-434E-8E52-228CCD97B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r="25898" b="26724"/>
          <a:stretch/>
        </p:blipFill>
        <p:spPr bwMode="auto">
          <a:xfrm>
            <a:off x="4326059" y="3829722"/>
            <a:ext cx="4721916" cy="291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1CF9D09C-DAAD-434A-BAF9-DCB29A25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83" y="100499"/>
            <a:ext cx="6428773" cy="361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0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1AFBCA1-3018-4726-BE35-6B9EFA1EE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3" y="130776"/>
            <a:ext cx="7282927" cy="69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D8D97-B696-4A40-9618-0FC12D94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Младший возраст</a:t>
            </a:r>
          </a:p>
        </p:txBody>
      </p:sp>
    </p:spTree>
    <p:extLst>
      <p:ext uri="{BB962C8B-B14F-4D97-AF65-F5344CB8AC3E}">
        <p14:creationId xmlns:p14="http://schemas.microsoft.com/office/powerpoint/2010/main" val="18161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F4A3-43D5-4DAC-B7F7-CCB1FB07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3" y="204396"/>
            <a:ext cx="4743431" cy="583602"/>
          </a:xfrm>
        </p:spPr>
        <p:txBody>
          <a:bodyPr/>
          <a:lstStyle/>
          <a:p>
            <a:r>
              <a:rPr lang="ru-RU" dirty="0"/>
              <a:t>Кляксография с трубочкой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5D590C72-DFDC-4074-AD37-A3EAB980A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r="10029"/>
          <a:stretch/>
        </p:blipFill>
        <p:spPr bwMode="auto">
          <a:xfrm>
            <a:off x="225911" y="1005340"/>
            <a:ext cx="4657666" cy="34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C008A185-EC4B-4A0B-9BA3-229A92DF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85" y="85994"/>
            <a:ext cx="4025732" cy="30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A6DDF7F4-38F1-4031-B006-15C7A5B14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4393" r="5917" b="5882"/>
          <a:stretch/>
        </p:blipFill>
        <p:spPr bwMode="auto">
          <a:xfrm>
            <a:off x="5009732" y="2612719"/>
            <a:ext cx="2930625" cy="41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0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83693-4366-49C7-9F91-D9D39E05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0" y="204393"/>
            <a:ext cx="3932237" cy="637391"/>
          </a:xfrm>
        </p:spPr>
        <p:txBody>
          <a:bodyPr/>
          <a:lstStyle/>
          <a:p>
            <a:r>
              <a:rPr lang="ru-RU" dirty="0"/>
              <a:t>Печать по трафарету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EDDCAE8-5C69-44AE-9D46-5E44FB2FE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5019" r="8196"/>
          <a:stretch/>
        </p:blipFill>
        <p:spPr bwMode="auto">
          <a:xfrm>
            <a:off x="194330" y="987425"/>
            <a:ext cx="4910605" cy="4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DEFE22C6-D6D7-4903-8F8C-CFB04E9E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54" y="204393"/>
            <a:ext cx="4788516" cy="318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15ECD8B2-534A-49FF-A3F3-63C19F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83" y="3634785"/>
            <a:ext cx="4265895" cy="31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73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91085-7A9C-49D1-BAFD-0A895884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016" y="584794"/>
            <a:ext cx="1655986" cy="551329"/>
          </a:xfrm>
        </p:spPr>
        <p:txBody>
          <a:bodyPr/>
          <a:lstStyle/>
          <a:p>
            <a:r>
              <a:rPr lang="ru-RU" dirty="0" err="1"/>
              <a:t>Граттаж</a:t>
            </a:r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A8F0230-B9AC-4C70-8972-59DB8FD04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 b="9557"/>
          <a:stretch/>
        </p:blipFill>
        <p:spPr bwMode="auto">
          <a:xfrm>
            <a:off x="172815" y="1836149"/>
            <a:ext cx="5046891" cy="33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B3230D9D-F270-4BD9-BD1F-974D1DC0D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1816" r="4475"/>
          <a:stretch/>
        </p:blipFill>
        <p:spPr bwMode="auto">
          <a:xfrm>
            <a:off x="5303366" y="694569"/>
            <a:ext cx="6715819" cy="54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83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78C1658-82AE-42FA-A5FC-16E7407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92" y="344244"/>
            <a:ext cx="3932237" cy="473337"/>
          </a:xfrm>
        </p:spPr>
        <p:txBody>
          <a:bodyPr>
            <a:normAutofit fontScale="90000"/>
          </a:bodyPr>
          <a:lstStyle/>
          <a:p>
            <a:r>
              <a:rPr lang="ru-RU" dirty="0"/>
              <a:t>Рисование пальчиками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35AC92-CCB0-4E1E-93D1-18B0DC213F5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4394"/>
          <a:stretch>
            <a:fillRect/>
          </a:stretch>
        </p:blipFill>
        <p:spPr bwMode="auto">
          <a:xfrm>
            <a:off x="6476104" y="126815"/>
            <a:ext cx="5413580" cy="41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9DC14E-CFC5-4497-A8DF-96E25CAF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3" y="817581"/>
            <a:ext cx="3641316" cy="27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6D5D87-F9FD-48A7-9EDA-F11CC814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3" y="3780433"/>
            <a:ext cx="2987003" cy="29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8B84432-8E87-4B9A-B1B1-BBAF2CD6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17857" y="2837329"/>
            <a:ext cx="2875878" cy="21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323D822-C311-4E69-85C2-29B6354D9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4666"/>
          <a:stretch/>
        </p:blipFill>
        <p:spPr bwMode="auto">
          <a:xfrm>
            <a:off x="9540931" y="4324138"/>
            <a:ext cx="2348753" cy="24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3391D430-7B05-4849-8480-96AB9C2B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84" y="4244857"/>
            <a:ext cx="1744410" cy="246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4CC1D-9093-4085-AE08-AD9CC67E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6" y="147095"/>
            <a:ext cx="6013524" cy="1060450"/>
          </a:xfrm>
        </p:spPr>
        <p:txBody>
          <a:bodyPr/>
          <a:lstStyle/>
          <a:p>
            <a:r>
              <a:rPr lang="ru-RU" dirty="0"/>
              <a:t>Оттиск печатками из овощей, фруктов, пенопласта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477E42-E8CE-42EF-927E-3EFD109B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227754"/>
            <a:ext cx="1494621" cy="16412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A3C44C-E879-45BA-A027-FD8D77FA025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r="3827"/>
          <a:stretch>
            <a:fillRect/>
          </a:stretch>
        </p:blipFill>
        <p:spPr bwMode="auto">
          <a:xfrm>
            <a:off x="159368" y="1166969"/>
            <a:ext cx="3035654" cy="23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3632CC4-C373-44F9-8238-282C81904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8" y="3671051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5CE4037-12D3-48AF-BF2D-3D749AFA2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46" y="1004932"/>
            <a:ext cx="2784176" cy="25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E510C83-4985-41EC-8060-B590E9F7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54" y="3792072"/>
            <a:ext cx="6617256" cy="27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FD2E9D7-AA99-4700-B7F8-570FE2BF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46" y="3874077"/>
            <a:ext cx="2683950" cy="27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467033A-3156-4081-98BD-8211B68B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92" y="260893"/>
            <a:ext cx="4824493" cy="30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6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083C4-2FBB-43B0-89BC-7BD2D0B4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67" y="258183"/>
            <a:ext cx="4216306" cy="551329"/>
          </a:xfrm>
        </p:spPr>
        <p:txBody>
          <a:bodyPr/>
          <a:lstStyle/>
          <a:p>
            <a:r>
              <a:rPr lang="ru-RU" dirty="0"/>
              <a:t>Рисование ладошками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AE7977-6F8A-451C-9858-0F289542D4F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174396" y="785047"/>
            <a:ext cx="4216306" cy="33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04872B8-B47A-4B01-80CF-3D3619EC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1"/>
          <a:stretch/>
        </p:blipFill>
        <p:spPr bwMode="auto">
          <a:xfrm>
            <a:off x="4535660" y="2030224"/>
            <a:ext cx="7481944" cy="47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1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1AFBCA1-3018-4726-BE35-6B9EFA1EE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3" y="130776"/>
            <a:ext cx="7282927" cy="69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D8D97-B696-4A40-9618-0FC12D94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Средний возраст</a:t>
            </a:r>
          </a:p>
        </p:txBody>
      </p:sp>
    </p:spTree>
    <p:extLst>
      <p:ext uri="{BB962C8B-B14F-4D97-AF65-F5344CB8AC3E}">
        <p14:creationId xmlns:p14="http://schemas.microsoft.com/office/powerpoint/2010/main" val="322757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BF05F-351D-4046-849C-FA48980E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17" y="236667"/>
            <a:ext cx="5894499" cy="572845"/>
          </a:xfrm>
        </p:spPr>
        <p:txBody>
          <a:bodyPr/>
          <a:lstStyle/>
          <a:p>
            <a:r>
              <a:rPr lang="ru-RU" dirty="0"/>
              <a:t>Тычок жесткой полусухой кистью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86F611-B562-4ACF-8A44-FC299856F22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380"/>
          <a:stretch>
            <a:fillRect/>
          </a:stretch>
        </p:blipFill>
        <p:spPr bwMode="auto">
          <a:xfrm>
            <a:off x="326584" y="1229060"/>
            <a:ext cx="5769416" cy="45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1341C1B-11EB-4C2E-87D9-723638D5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32" y="2505045"/>
            <a:ext cx="5595958" cy="419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3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66457-633A-4356-B0D8-692B494F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01" y="247426"/>
            <a:ext cx="3506301" cy="540572"/>
          </a:xfrm>
        </p:spPr>
        <p:txBody>
          <a:bodyPr/>
          <a:lstStyle/>
          <a:p>
            <a:r>
              <a:rPr lang="ru-RU" dirty="0"/>
              <a:t>Печать поролоном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B4FB81-827D-4BB1-91E3-888DC89C4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9EA7093-1E13-496A-B551-EFC9BB44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1" y="787998"/>
            <a:ext cx="2925388" cy="26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5649EFC-8943-4065-967D-DD0A59BA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0" y="3636085"/>
            <a:ext cx="2974489" cy="29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EAB1FB3-0CC7-4126-9AD0-02C94E97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0" y="247425"/>
            <a:ext cx="5529431" cy="31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F3E0A27-76DF-4103-A5ED-67775D68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10" y="3500270"/>
            <a:ext cx="4333692" cy="31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10AC31E-A7EB-47F4-8C5E-AEF05B78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95" y="3636085"/>
            <a:ext cx="3932237" cy="26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7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A81A-E2EB-4749-A6B4-E0E10FA5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16" y="215153"/>
            <a:ext cx="3487962" cy="605117"/>
          </a:xfrm>
        </p:spPr>
        <p:txBody>
          <a:bodyPr>
            <a:normAutofit/>
          </a:bodyPr>
          <a:lstStyle/>
          <a:p>
            <a:r>
              <a:rPr lang="ru-RU" dirty="0"/>
              <a:t>Печать пробками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2222B-A13D-4757-A1F6-BA24968C6AD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8AD1FF-E72E-4F91-9C08-4ED7F20B6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8BD855-4280-400D-9071-FA28C85A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80" y="162221"/>
            <a:ext cx="4346576" cy="29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68D7B63-6731-4EE3-BE84-6F2D7F6E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6" y="3176348"/>
            <a:ext cx="4821138" cy="351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1B8163-D050-4F7A-9F60-80962CF3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9" y="215153"/>
            <a:ext cx="3258758" cy="42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47E45F8-26BF-4982-A634-C5587A90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97" y="3723542"/>
            <a:ext cx="3284281" cy="27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70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66</Words>
  <Application>Microsoft Office PowerPoint</Application>
  <PresentationFormat>Широкоэкранный</PresentationFormat>
  <Paragraphs>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Нетрадиционные виды рисования в ДОУ</vt:lpstr>
      <vt:lpstr>Младший возраст</vt:lpstr>
      <vt:lpstr>Рисование пальчиками</vt:lpstr>
      <vt:lpstr>Оттиск печатками из овощей, фруктов, пенопласта</vt:lpstr>
      <vt:lpstr>Рисование ладошками</vt:lpstr>
      <vt:lpstr>Средний возраст</vt:lpstr>
      <vt:lpstr>Тычок жесткой полусухой кистью</vt:lpstr>
      <vt:lpstr>Печать поролоном</vt:lpstr>
      <vt:lpstr>Печать пробками</vt:lpstr>
      <vt:lpstr>Восковые мелки + гуашь</vt:lpstr>
      <vt:lpstr>Свеча + акварель</vt:lpstr>
      <vt:lpstr>Отпечатки листьев</vt:lpstr>
      <vt:lpstr>Рисование ватными палочками</vt:lpstr>
      <vt:lpstr>Волшебные верёвочки</vt:lpstr>
      <vt:lpstr>Монотипия предметная</vt:lpstr>
      <vt:lpstr>Старший возраст</vt:lpstr>
      <vt:lpstr>Рисование солью, песком, манкой</vt:lpstr>
      <vt:lpstr>Рисование мыльными пузырями</vt:lpstr>
      <vt:lpstr>Рисование мятой бумагой</vt:lpstr>
      <vt:lpstr>Кляксография с трубочкой</vt:lpstr>
      <vt:lpstr>Печать по трафарету</vt:lpstr>
      <vt:lpstr>Граттаж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виды рисования в ДОУ</dc:title>
  <dc:creator>Oleg</dc:creator>
  <cp:lastModifiedBy>олег</cp:lastModifiedBy>
  <cp:revision>15</cp:revision>
  <dcterms:created xsi:type="dcterms:W3CDTF">2021-04-03T13:09:25Z</dcterms:created>
  <dcterms:modified xsi:type="dcterms:W3CDTF">2023-01-30T16:13:47Z</dcterms:modified>
</cp:coreProperties>
</file>